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42"/>
  </p:notesMasterIdLst>
  <p:handoutMasterIdLst>
    <p:handoutMasterId r:id="rId43"/>
  </p:handoutMasterIdLst>
  <p:sldIdLst>
    <p:sldId id="256" r:id="rId2"/>
    <p:sldId id="330" r:id="rId3"/>
    <p:sldId id="296" r:id="rId4"/>
    <p:sldId id="315" r:id="rId5"/>
    <p:sldId id="332" r:id="rId6"/>
    <p:sldId id="316" r:id="rId7"/>
    <p:sldId id="317" r:id="rId8"/>
    <p:sldId id="318" r:id="rId9"/>
    <p:sldId id="319" r:id="rId10"/>
    <p:sldId id="325" r:id="rId11"/>
    <p:sldId id="333" r:id="rId12"/>
    <p:sldId id="359" r:id="rId13"/>
    <p:sldId id="352" r:id="rId14"/>
    <p:sldId id="353" r:id="rId15"/>
    <p:sldId id="354" r:id="rId16"/>
    <p:sldId id="355" r:id="rId17"/>
    <p:sldId id="356" r:id="rId18"/>
    <p:sldId id="357" r:id="rId19"/>
    <p:sldId id="358" r:id="rId20"/>
    <p:sldId id="331" r:id="rId21"/>
    <p:sldId id="335" r:id="rId22"/>
    <p:sldId id="336" r:id="rId23"/>
    <p:sldId id="334" r:id="rId24"/>
    <p:sldId id="308" r:id="rId25"/>
    <p:sldId id="314" r:id="rId26"/>
    <p:sldId id="327" r:id="rId27"/>
    <p:sldId id="337" r:id="rId28"/>
    <p:sldId id="338" r:id="rId29"/>
    <p:sldId id="340" r:id="rId30"/>
    <p:sldId id="341" r:id="rId31"/>
    <p:sldId id="342" r:id="rId32"/>
    <p:sldId id="343" r:id="rId33"/>
    <p:sldId id="339" r:id="rId34"/>
    <p:sldId id="344" r:id="rId35"/>
    <p:sldId id="348" r:id="rId36"/>
    <p:sldId id="349" r:id="rId37"/>
    <p:sldId id="350" r:id="rId38"/>
    <p:sldId id="351" r:id="rId39"/>
    <p:sldId id="347" r:id="rId40"/>
    <p:sldId id="329" r:id="rId41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fault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1803" autoAdjust="0"/>
  </p:normalViewPr>
  <p:slideViewPr>
    <p:cSldViewPr snapToGrid="0">
      <p:cViewPr>
        <p:scale>
          <a:sx n="100" d="100"/>
          <a:sy n="100" d="100"/>
        </p:scale>
        <p:origin x="990" y="19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4092" y="4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image" Target="../media/image67.wmf"/><Relationship Id="rId7" Type="http://schemas.openxmlformats.org/officeDocument/2006/relationships/image" Target="../media/image74.wmf"/><Relationship Id="rId12" Type="http://schemas.openxmlformats.org/officeDocument/2006/relationships/image" Target="../media/image79.wmf"/><Relationship Id="rId2" Type="http://schemas.openxmlformats.org/officeDocument/2006/relationships/image" Target="../media/image70.wmf"/><Relationship Id="rId1" Type="http://schemas.openxmlformats.org/officeDocument/2006/relationships/image" Target="../media/image8.wmf"/><Relationship Id="rId6" Type="http://schemas.openxmlformats.org/officeDocument/2006/relationships/image" Target="../media/image73.wmf"/><Relationship Id="rId11" Type="http://schemas.openxmlformats.org/officeDocument/2006/relationships/image" Target="../media/image78.wmf"/><Relationship Id="rId5" Type="http://schemas.openxmlformats.org/officeDocument/2006/relationships/image" Target="../media/image72.wmf"/><Relationship Id="rId10" Type="http://schemas.openxmlformats.org/officeDocument/2006/relationships/image" Target="../media/image77.wmf"/><Relationship Id="rId4" Type="http://schemas.openxmlformats.org/officeDocument/2006/relationships/image" Target="../media/image71.wmf"/><Relationship Id="rId9" Type="http://schemas.openxmlformats.org/officeDocument/2006/relationships/image" Target="../media/image7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237E361-0E2C-4B7B-9DA8-D0581E44C7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DC3802-FDE6-472E-9E0E-60B7DCA3B9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296C4B0-575F-4625-82D4-D7C0DBB3BBEE}" type="datetimeFigureOut">
              <a:rPr lang="ko-KR" altLang="en-US"/>
              <a:pPr>
                <a:defRPr/>
              </a:pPr>
              <a:t>2023-09-20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6489D6-3B50-476E-B9C8-10F24B8CA62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30D3AA-F508-430C-9A52-7CB47EEF6B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맑은 고딕" panose="020B0503020000020004" pitchFamily="50" charset="-127"/>
              </a:defRPr>
            </a:lvl1pPr>
          </a:lstStyle>
          <a:p>
            <a:pPr>
              <a:defRPr/>
            </a:pPr>
            <a:fld id="{CA820C85-9B5B-4ED6-B932-4758E22487F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9E0F0ED-93E2-433C-A53A-408109430D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1C7AEB9-E593-4116-A0F7-44F3DA33A20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4B3F86B-A2EA-4256-9A1D-024293CC6CD5}" type="datetimeFigureOut">
              <a:rPr lang="ko-KR" altLang="en-US"/>
              <a:pPr>
                <a:defRPr/>
              </a:pPr>
              <a:t>2023-09-20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8262C997-77DA-4895-8ED6-EF3230082B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BD2C3F73-86D7-489F-93EB-659221FB4F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6D0310-1E58-4921-947D-91E457FD78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24756B-43C0-4AD0-B7F1-533ECF5065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맑은 고딕" panose="020B0503020000020004" pitchFamily="50" charset="-127"/>
              </a:defRPr>
            </a:lvl1pPr>
          </a:lstStyle>
          <a:p>
            <a:pPr>
              <a:defRPr/>
            </a:pPr>
            <a:fld id="{F7A7BA5F-D568-4901-9A64-7C4DFAC93D2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>
            <a:extLst>
              <a:ext uri="{FF2B5EF4-FFF2-40B4-BE49-F238E27FC236}">
                <a16:creationId xmlns:a16="http://schemas.microsoft.com/office/drawing/2014/main" id="{224CA143-31DD-46B5-AE4F-EF2DAAF95C6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슬라이드 노트 개체 틀 2">
            <a:extLst>
              <a:ext uri="{FF2B5EF4-FFF2-40B4-BE49-F238E27FC236}">
                <a16:creationId xmlns:a16="http://schemas.microsoft.com/office/drawing/2014/main" id="{2FFA56E1-0DF5-48FF-9383-55AAF1FB6B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https://www.youtube.com/watch?v=Z7sDYzJjMa4</a:t>
            </a:r>
          </a:p>
          <a:p>
            <a:endParaRPr lang="en-US" altLang="ko-KR"/>
          </a:p>
          <a:p>
            <a:r>
              <a:rPr lang="en-US" altLang="ko-KR"/>
              <a:t>T_n(x) = f(a) + (f’(a) /1!) (x-a) + (f^2(a)/2!) (x-a)^2 + ……</a:t>
            </a:r>
          </a:p>
          <a:p>
            <a:r>
              <a:rPr lang="en-US" altLang="ko-KR"/>
              <a:t>T_5(x) = f(0) + (f’(0) /1!) (x-0) + (f^2(0)/2!) (x)^2 + ……</a:t>
            </a:r>
          </a:p>
          <a:p>
            <a:endParaRPr lang="en-US" altLang="ko-KR"/>
          </a:p>
          <a:p>
            <a:r>
              <a:rPr lang="en-US" altLang="ko-KR"/>
              <a:t>f(x)     = e^x;   f(0) = 1</a:t>
            </a:r>
          </a:p>
          <a:p>
            <a:r>
              <a:rPr lang="en-US" altLang="ko-KR"/>
              <a:t>f'(x)    = e^x;    f’(0) = 1</a:t>
            </a:r>
          </a:p>
          <a:p>
            <a:r>
              <a:rPr lang="en-US" altLang="ko-KR"/>
              <a:t>f^2(x) = e^x;    f^2(0) = 1</a:t>
            </a:r>
          </a:p>
          <a:p>
            <a:r>
              <a:rPr lang="en-US" altLang="ko-KR"/>
              <a:t>f^3(x) = e^x;    f^3(0) = 1</a:t>
            </a:r>
          </a:p>
          <a:p>
            <a:r>
              <a:rPr lang="en-US" altLang="ko-KR"/>
              <a:t>f^4(x) = e^x;    f^4(0) = 1</a:t>
            </a:r>
          </a:p>
          <a:p>
            <a:r>
              <a:rPr lang="en-US" altLang="ko-KR"/>
              <a:t>f^5(x) = e^x;    f^5(0) = 1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f(x)     = sinx;      f(0) = 0</a:t>
            </a:r>
          </a:p>
          <a:p>
            <a:r>
              <a:rPr lang="en-US" altLang="ko-KR"/>
              <a:t>f'(x)    = cosx;     f’(0) = 1</a:t>
            </a:r>
          </a:p>
          <a:p>
            <a:r>
              <a:rPr lang="en-US" altLang="ko-KR"/>
              <a:t>f^2(x) = -sinx;     f^2(0) = 0</a:t>
            </a:r>
          </a:p>
          <a:p>
            <a:r>
              <a:rPr lang="en-US" altLang="ko-KR"/>
              <a:t>f^3(x) = -cosx;    f^3(0) = -1</a:t>
            </a:r>
          </a:p>
          <a:p>
            <a:r>
              <a:rPr lang="en-US" altLang="ko-KR"/>
              <a:t>f^4(x) = sinx;      f^4(0) = 0</a:t>
            </a:r>
          </a:p>
          <a:p>
            <a:r>
              <a:rPr lang="en-US" altLang="ko-KR"/>
              <a:t>f^5(x) = cosx;    f^5(0) = 1</a:t>
            </a:r>
            <a:endParaRPr lang="ko-KR" altLang="en-US"/>
          </a:p>
          <a:p>
            <a:endParaRPr lang="ko-KR" altLang="en-US"/>
          </a:p>
        </p:txBody>
      </p:sp>
      <p:sp>
        <p:nvSpPr>
          <p:cNvPr id="17412" name="슬라이드 번호 개체 틀 3">
            <a:extLst>
              <a:ext uri="{FF2B5EF4-FFF2-40B4-BE49-F238E27FC236}">
                <a16:creationId xmlns:a16="http://schemas.microsoft.com/office/drawing/2014/main" id="{EAAB5616-2A7F-43DF-8D77-D297A80A72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D1608F2-92D6-4065-8E84-5034374C2549}" type="slidenum">
              <a:rPr lang="ko-KR" altLang="en-US">
                <a:latin typeface="맑은 고딕" panose="020B0503020000020004" pitchFamily="50" charset="-127"/>
              </a:rPr>
              <a:pPr/>
              <a:t>7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7BE89369-CD31-4E10-8AFB-AE34C93991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>
            <a:extLst>
              <a:ext uri="{FF2B5EF4-FFF2-40B4-BE49-F238E27FC236}">
                <a16:creationId xmlns:a16="http://schemas.microsoft.com/office/drawing/2014/main" id="{27432FE5-BF4A-411C-95BF-33F3F40F6F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C78DF8AF-C6C2-4F5C-9844-BAB739FA6C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51601A5-35A1-40C3-BBFD-A3C4BA4BDE0D}" type="slidenum">
              <a:rPr lang="ko-KR" altLang="en-US">
                <a:latin typeface="맑은 고딕" panose="020B0503020000020004" pitchFamily="50" charset="-127"/>
              </a:rPr>
              <a:pPr/>
              <a:t>19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087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511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>
            <a:extLst>
              <a:ext uri="{FF2B5EF4-FFF2-40B4-BE49-F238E27FC236}">
                <a16:creationId xmlns:a16="http://schemas.microsoft.com/office/drawing/2014/main" id="{9FBBE193-A2BE-4A24-8E55-3A07C9194F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>
            <a:extLst>
              <a:ext uri="{FF2B5EF4-FFF2-40B4-BE49-F238E27FC236}">
                <a16:creationId xmlns:a16="http://schemas.microsoft.com/office/drawing/2014/main" id="{2E1425A2-1CDE-4458-8012-F05C2E95EA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ko-KR"/>
          </a:p>
        </p:txBody>
      </p:sp>
      <p:sp>
        <p:nvSpPr>
          <p:cNvPr id="26628" name="슬라이드 번호 개체 틀 3">
            <a:extLst>
              <a:ext uri="{FF2B5EF4-FFF2-40B4-BE49-F238E27FC236}">
                <a16:creationId xmlns:a16="http://schemas.microsoft.com/office/drawing/2014/main" id="{A026A28D-08E7-4071-9A76-3993CF786F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870406B-A55C-4B02-89F8-F16E18F86E52}" type="slidenum">
              <a:rPr lang="ko-KR" altLang="en-US">
                <a:latin typeface="맑은 고딕" panose="020B0503020000020004" pitchFamily="50" charset="-127"/>
              </a:rPr>
              <a:pPr/>
              <a:t>21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>
            <a:extLst>
              <a:ext uri="{FF2B5EF4-FFF2-40B4-BE49-F238E27FC236}">
                <a16:creationId xmlns:a16="http://schemas.microsoft.com/office/drawing/2014/main" id="{4B8DB5B9-131A-4C71-A5AA-C1B039CA33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슬라이드 노트 개체 틀 2">
            <a:extLst>
              <a:ext uri="{FF2B5EF4-FFF2-40B4-BE49-F238E27FC236}">
                <a16:creationId xmlns:a16="http://schemas.microsoft.com/office/drawing/2014/main" id="{66B982B7-F07E-4367-8BF6-855967200E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'gca' sets the current axes for the current figure which is created before. </a:t>
            </a:r>
          </a:p>
          <a:p>
            <a:r>
              <a:rPr lang="en-US" altLang="ko-KR"/>
              <a:t>a = linspace(0,10,150);</a:t>
            </a:r>
          </a:p>
        </p:txBody>
      </p:sp>
      <p:sp>
        <p:nvSpPr>
          <p:cNvPr id="28676" name="슬라이드 번호 개체 틀 3">
            <a:extLst>
              <a:ext uri="{FF2B5EF4-FFF2-40B4-BE49-F238E27FC236}">
                <a16:creationId xmlns:a16="http://schemas.microsoft.com/office/drawing/2014/main" id="{283CD4CF-2657-45CC-9247-B657B3473A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1ED8285F-29F4-406A-A64D-132585C8BF6D}" type="slidenum">
              <a:rPr lang="ko-KR" altLang="en-US">
                <a:latin typeface="맑은 고딕" panose="020B0503020000020004" pitchFamily="50" charset="-127"/>
              </a:rPr>
              <a:pPr/>
              <a:t>22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1">
            <a:extLst>
              <a:ext uri="{FF2B5EF4-FFF2-40B4-BE49-F238E27FC236}">
                <a16:creationId xmlns:a16="http://schemas.microsoft.com/office/drawing/2014/main" id="{EBB0E0E0-DB65-4A80-868C-BACD419A2F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8F56BD7-5F6E-423C-A0EC-8B4ACCE60D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This is where I want to introduce you to finite difference and finite volume approaches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Integral form: is in OpenFOAM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We will use differential form in Octave</a:t>
            </a:r>
          </a:p>
          <a:p>
            <a:pPr>
              <a:defRPr/>
            </a:pPr>
            <a:endParaRPr lang="ko-KR" altLang="en-US" dirty="0"/>
          </a:p>
        </p:txBody>
      </p:sp>
      <p:sp>
        <p:nvSpPr>
          <p:cNvPr id="33796" name="슬라이드 번호 개체 틀 3">
            <a:extLst>
              <a:ext uri="{FF2B5EF4-FFF2-40B4-BE49-F238E27FC236}">
                <a16:creationId xmlns:a16="http://schemas.microsoft.com/office/drawing/2014/main" id="{54069DA7-CF5E-4DE1-973B-B0A15F674C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494756D0-E5CE-42DB-9F25-089893CF7EA2}" type="slidenum">
              <a:rPr lang="ko-KR" altLang="en-US">
                <a:latin typeface="맑은 고딕" panose="020B0503020000020004" pitchFamily="50" charset="-127"/>
              </a:rPr>
              <a:pPr/>
              <a:t>26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슬라이드 이미지 개체 틀 1">
            <a:extLst>
              <a:ext uri="{FF2B5EF4-FFF2-40B4-BE49-F238E27FC236}">
                <a16:creationId xmlns:a16="http://schemas.microsoft.com/office/drawing/2014/main" id="{8E985CC5-8F66-4509-97D4-3FE88D79DA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슬라이드 노트 개체 틀 2">
            <a:extLst>
              <a:ext uri="{FF2B5EF4-FFF2-40B4-BE49-F238E27FC236}">
                <a16:creationId xmlns:a16="http://schemas.microsoft.com/office/drawing/2014/main" id="{9C8C26DA-C748-4F49-9795-FB04CA50DA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844" name="슬라이드 번호 개체 틀 3">
            <a:extLst>
              <a:ext uri="{FF2B5EF4-FFF2-40B4-BE49-F238E27FC236}">
                <a16:creationId xmlns:a16="http://schemas.microsoft.com/office/drawing/2014/main" id="{3E624D9C-2F71-49D8-BC06-C3EF3D9E74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472AEB10-74C4-49CD-99D6-F7DCB8A28B1A}" type="slidenum">
              <a:rPr lang="ko-KR" altLang="en-US">
                <a:latin typeface="맑은 고딕" panose="020B0503020000020004" pitchFamily="50" charset="-127"/>
              </a:rPr>
              <a:pPr/>
              <a:t>27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>
            <a:extLst>
              <a:ext uri="{FF2B5EF4-FFF2-40B4-BE49-F238E27FC236}">
                <a16:creationId xmlns:a16="http://schemas.microsoft.com/office/drawing/2014/main" id="{0EF1FCEA-8976-4146-A21F-985E51A48A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>
            <a:extLst>
              <a:ext uri="{FF2B5EF4-FFF2-40B4-BE49-F238E27FC236}">
                <a16:creationId xmlns:a16="http://schemas.microsoft.com/office/drawing/2014/main" id="{36CC2E64-DF65-4D1E-8675-6604C03784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FA5613A6-FB77-4738-AC14-DB839A58DA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B5D3D822-452A-48BD-BF22-53657A49C140}" type="slidenum">
              <a:rPr lang="ko-KR" altLang="en-US">
                <a:latin typeface="맑은 고딕" panose="020B0503020000020004" pitchFamily="50" charset="-127"/>
              </a:rPr>
              <a:pPr/>
              <a:t>29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>
            <a:extLst>
              <a:ext uri="{FF2B5EF4-FFF2-40B4-BE49-F238E27FC236}">
                <a16:creationId xmlns:a16="http://schemas.microsoft.com/office/drawing/2014/main" id="{F7984339-DCBF-4D0D-855A-8195841A8C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슬라이드 노트 개체 틀 2">
            <a:extLst>
              <a:ext uri="{FF2B5EF4-FFF2-40B4-BE49-F238E27FC236}">
                <a16:creationId xmlns:a16="http://schemas.microsoft.com/office/drawing/2014/main" id="{66CBEF4F-44C8-448E-8164-3BD0B7DD14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964" name="슬라이드 번호 개체 틀 3">
            <a:extLst>
              <a:ext uri="{FF2B5EF4-FFF2-40B4-BE49-F238E27FC236}">
                <a16:creationId xmlns:a16="http://schemas.microsoft.com/office/drawing/2014/main" id="{C3FE1BF3-A743-4B4C-82E2-FD119CDEB0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2DAAC12F-E7E8-49A1-8608-38AA8663603B}" type="slidenum">
              <a:rPr lang="ko-KR" altLang="en-US">
                <a:latin typeface="맑은 고딕" panose="020B0503020000020004" pitchFamily="50" charset="-127"/>
              </a:rPr>
              <a:pPr/>
              <a:t>30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슬라이드 이미지 개체 틀 1">
            <a:extLst>
              <a:ext uri="{FF2B5EF4-FFF2-40B4-BE49-F238E27FC236}">
                <a16:creationId xmlns:a16="http://schemas.microsoft.com/office/drawing/2014/main" id="{B5404E33-A7D3-4E1D-9A80-A87E6B4F41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슬라이드 노트 개체 틀 2">
            <a:extLst>
              <a:ext uri="{FF2B5EF4-FFF2-40B4-BE49-F238E27FC236}">
                <a16:creationId xmlns:a16="http://schemas.microsoft.com/office/drawing/2014/main" id="{27FCE4CD-7107-48AA-8043-C34ABFA50E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3012" name="슬라이드 번호 개체 틀 3">
            <a:extLst>
              <a:ext uri="{FF2B5EF4-FFF2-40B4-BE49-F238E27FC236}">
                <a16:creationId xmlns:a16="http://schemas.microsoft.com/office/drawing/2014/main" id="{5D7BDFF7-82D9-42F7-95D1-34D422D287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144254E-E2C6-4302-81DF-E4924E384C24}" type="slidenum">
              <a:rPr lang="ko-KR" altLang="en-US">
                <a:latin typeface="맑은 고딕" panose="020B0503020000020004" pitchFamily="50" charset="-127"/>
              </a:rPr>
              <a:pPr/>
              <a:t>31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슬라이드 이미지 개체 틀 1">
            <a:extLst>
              <a:ext uri="{FF2B5EF4-FFF2-40B4-BE49-F238E27FC236}">
                <a16:creationId xmlns:a16="http://schemas.microsoft.com/office/drawing/2014/main" id="{61694323-649B-4AC4-957E-C8EE318C4B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슬라이드 노트 개체 틀 2">
            <a:extLst>
              <a:ext uri="{FF2B5EF4-FFF2-40B4-BE49-F238E27FC236}">
                <a16:creationId xmlns:a16="http://schemas.microsoft.com/office/drawing/2014/main" id="{E8D9C414-2350-40FD-9D76-C3A70FFEDF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060" name="슬라이드 번호 개체 틀 3">
            <a:extLst>
              <a:ext uri="{FF2B5EF4-FFF2-40B4-BE49-F238E27FC236}">
                <a16:creationId xmlns:a16="http://schemas.microsoft.com/office/drawing/2014/main" id="{9509C8F1-C211-4FAD-AE5E-E072A9AA2A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A5070DD-C39D-4734-A0E8-09DF0CF6DB20}" type="slidenum">
              <a:rPr lang="ko-KR" altLang="en-US">
                <a:latin typeface="맑은 고딕" panose="020B0503020000020004" pitchFamily="50" charset="-127"/>
              </a:rPr>
              <a:pPr/>
              <a:t>32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7BE89369-CD31-4E10-8AFB-AE34C93991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>
            <a:extLst>
              <a:ext uri="{FF2B5EF4-FFF2-40B4-BE49-F238E27FC236}">
                <a16:creationId xmlns:a16="http://schemas.microsoft.com/office/drawing/2014/main" id="{27432FE5-BF4A-411C-95BF-33F3F40F6F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C78DF8AF-C6C2-4F5C-9844-BAB739FA6C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51601A5-35A1-40C3-BBFD-A3C4BA4BDE0D}" type="slidenum">
              <a:rPr lang="ko-KR" altLang="en-US">
                <a:latin typeface="맑은 고딕" panose="020B0503020000020004" pitchFamily="50" charset="-127"/>
              </a:rPr>
              <a:pPr/>
              <a:t>9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이미지 개체 틀 1">
            <a:extLst>
              <a:ext uri="{FF2B5EF4-FFF2-40B4-BE49-F238E27FC236}">
                <a16:creationId xmlns:a16="http://schemas.microsoft.com/office/drawing/2014/main" id="{BA970BCD-28AF-4156-BBDD-E886522E2E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슬라이드 노트 개체 틀 2">
            <a:extLst>
              <a:ext uri="{FF2B5EF4-FFF2-40B4-BE49-F238E27FC236}">
                <a16:creationId xmlns:a16="http://schemas.microsoft.com/office/drawing/2014/main" id="{04AABC12-B9F9-4A97-A33E-D4CEB46A56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108" name="슬라이드 번호 개체 틀 3">
            <a:extLst>
              <a:ext uri="{FF2B5EF4-FFF2-40B4-BE49-F238E27FC236}">
                <a16:creationId xmlns:a16="http://schemas.microsoft.com/office/drawing/2014/main" id="{3968595C-DCB5-48EB-A390-973D4853F9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C83D4BB-E4DC-4EC1-A2D2-E3B8D5BBFAE8}" type="slidenum">
              <a:rPr lang="ko-KR" altLang="en-US">
                <a:latin typeface="맑은 고딕" panose="020B0503020000020004" pitchFamily="50" charset="-127"/>
              </a:rPr>
              <a:pPr/>
              <a:t>33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슬라이드 이미지 개체 틀 1">
            <a:extLst>
              <a:ext uri="{FF2B5EF4-FFF2-40B4-BE49-F238E27FC236}">
                <a16:creationId xmlns:a16="http://schemas.microsoft.com/office/drawing/2014/main" id="{DD91C03D-B385-4C1F-A552-2A7A74BF63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슬라이드 노트 개체 틀 2">
            <a:extLst>
              <a:ext uri="{FF2B5EF4-FFF2-40B4-BE49-F238E27FC236}">
                <a16:creationId xmlns:a16="http://schemas.microsoft.com/office/drawing/2014/main" id="{68E5E3DF-CAD2-42EB-A434-3ED14E09A2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9156" name="슬라이드 번호 개체 틀 3">
            <a:extLst>
              <a:ext uri="{FF2B5EF4-FFF2-40B4-BE49-F238E27FC236}">
                <a16:creationId xmlns:a16="http://schemas.microsoft.com/office/drawing/2014/main" id="{148F3266-09A2-4745-9E70-705CA39C19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BE2BD21-14C1-46C1-8F58-EB375367CD78}" type="slidenum">
              <a:rPr lang="ko-KR" altLang="en-US">
                <a:latin typeface="맑은 고딕" panose="020B0503020000020004" pitchFamily="50" charset="-127"/>
              </a:rPr>
              <a:pPr/>
              <a:t>34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슬라이드 이미지 개체 틀 1">
            <a:extLst>
              <a:ext uri="{FF2B5EF4-FFF2-40B4-BE49-F238E27FC236}">
                <a16:creationId xmlns:a16="http://schemas.microsoft.com/office/drawing/2014/main" id="{1C2B8EC9-485C-4337-B364-A938BF5292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슬라이드 노트 개체 틀 2">
            <a:extLst>
              <a:ext uri="{FF2B5EF4-FFF2-40B4-BE49-F238E27FC236}">
                <a16:creationId xmlns:a16="http://schemas.microsoft.com/office/drawing/2014/main" id="{1BDD1AE5-EAF3-454D-8347-D557F9D7B0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1204" name="슬라이드 번호 개체 틀 3">
            <a:extLst>
              <a:ext uri="{FF2B5EF4-FFF2-40B4-BE49-F238E27FC236}">
                <a16:creationId xmlns:a16="http://schemas.microsoft.com/office/drawing/2014/main" id="{71B65B27-EB9E-4FE4-B7E6-4BDDBC9EF9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1ECBB6D1-0206-4B97-8CC0-1A633D84D104}" type="slidenum">
              <a:rPr lang="ko-KR" altLang="en-US">
                <a:latin typeface="맑은 고딕" panose="020B0503020000020004" pitchFamily="50" charset="-127"/>
              </a:rPr>
              <a:pPr/>
              <a:t>35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슬라이드 이미지 개체 틀 1">
            <a:extLst>
              <a:ext uri="{FF2B5EF4-FFF2-40B4-BE49-F238E27FC236}">
                <a16:creationId xmlns:a16="http://schemas.microsoft.com/office/drawing/2014/main" id="{640B72F7-AB6B-48ED-8057-EEC1E4D88E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슬라이드 노트 개체 틀 2">
            <a:extLst>
              <a:ext uri="{FF2B5EF4-FFF2-40B4-BE49-F238E27FC236}">
                <a16:creationId xmlns:a16="http://schemas.microsoft.com/office/drawing/2014/main" id="{3F907F77-91BB-462C-9E0B-EB9FB564FA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252" name="슬라이드 번호 개체 틀 3">
            <a:extLst>
              <a:ext uri="{FF2B5EF4-FFF2-40B4-BE49-F238E27FC236}">
                <a16:creationId xmlns:a16="http://schemas.microsoft.com/office/drawing/2014/main" id="{500427AA-8F69-4487-8981-21F6D69D7D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28BB040F-99FA-4EEE-9FEB-A100EFB3D155}" type="slidenum">
              <a:rPr lang="ko-KR" altLang="en-US">
                <a:latin typeface="맑은 고딕" panose="020B0503020000020004" pitchFamily="50" charset="-127"/>
              </a:rPr>
              <a:pPr/>
              <a:t>36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슬라이드 이미지 개체 틀 1">
            <a:extLst>
              <a:ext uri="{FF2B5EF4-FFF2-40B4-BE49-F238E27FC236}">
                <a16:creationId xmlns:a16="http://schemas.microsoft.com/office/drawing/2014/main" id="{8151946D-7305-432B-A650-C8B08444DE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슬라이드 노트 개체 틀 2">
            <a:extLst>
              <a:ext uri="{FF2B5EF4-FFF2-40B4-BE49-F238E27FC236}">
                <a16:creationId xmlns:a16="http://schemas.microsoft.com/office/drawing/2014/main" id="{079D0D72-31A5-4500-8667-2EB24F2825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5300" name="슬라이드 번호 개체 틀 3">
            <a:extLst>
              <a:ext uri="{FF2B5EF4-FFF2-40B4-BE49-F238E27FC236}">
                <a16:creationId xmlns:a16="http://schemas.microsoft.com/office/drawing/2014/main" id="{BCB51CF1-9D7C-4A46-979C-E92FFEF662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CB408212-6155-45EA-AA1E-50E04A2A3FEA}" type="slidenum">
              <a:rPr lang="ko-KR" altLang="en-US">
                <a:latin typeface="맑은 고딕" panose="020B0503020000020004" pitchFamily="50" charset="-127"/>
              </a:rPr>
              <a:pPr/>
              <a:t>37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슬라이드 이미지 개체 틀 1">
            <a:extLst>
              <a:ext uri="{FF2B5EF4-FFF2-40B4-BE49-F238E27FC236}">
                <a16:creationId xmlns:a16="http://schemas.microsoft.com/office/drawing/2014/main" id="{D68EBEA8-C89A-4E98-A434-129768A157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슬라이드 노트 개체 틀 2">
            <a:extLst>
              <a:ext uri="{FF2B5EF4-FFF2-40B4-BE49-F238E27FC236}">
                <a16:creationId xmlns:a16="http://schemas.microsoft.com/office/drawing/2014/main" id="{5DB5FA9F-DA28-417C-8FCC-CB028F546F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7348" name="슬라이드 번호 개체 틀 3">
            <a:extLst>
              <a:ext uri="{FF2B5EF4-FFF2-40B4-BE49-F238E27FC236}">
                <a16:creationId xmlns:a16="http://schemas.microsoft.com/office/drawing/2014/main" id="{B7588E01-6A14-45B6-80F7-BB12537150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F8DAD77F-47DB-4D16-A111-61970C437E55}" type="slidenum">
              <a:rPr lang="ko-KR" altLang="en-US">
                <a:latin typeface="맑은 고딕" panose="020B0503020000020004" pitchFamily="50" charset="-127"/>
              </a:rPr>
              <a:pPr/>
              <a:t>38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altLang="ko-KR" dirty="0"/>
              <a:t>Can everyone solve this problem for x^ 2 and x^3</a:t>
            </a:r>
          </a:p>
          <a:p>
            <a:pPr marL="228600" marR="0" lvl="0" indent="-22860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altLang="ko-KR" dirty="0"/>
              <a:t>Can everyone solve this problem for first order (forward) upwind scheme</a:t>
            </a:r>
          </a:p>
          <a:p>
            <a:pPr marL="228600" marR="0" lvl="0" indent="-22860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altLang="ko-KR" dirty="0"/>
              <a:t>Can everyone solve this problem for first order (backward) downwind scheme</a:t>
            </a:r>
          </a:p>
          <a:p>
            <a:pPr marL="228600" marR="0" lvl="0" indent="-22860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altLang="ko-KR" dirty="0"/>
              <a:t>Can everyone solve this problem for second order central difference scheme</a:t>
            </a:r>
          </a:p>
          <a:p>
            <a:pPr marL="228600" marR="0" lvl="0" indent="-22860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endParaRPr lang="en-US" altLang="ko-KR" dirty="0"/>
          </a:p>
          <a:p>
            <a:pPr marL="228600" marR="0" lvl="0" indent="-22860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endParaRPr lang="en-US" altLang="ko-KR" dirty="0"/>
          </a:p>
          <a:p>
            <a:pPr marL="228600" marR="0" lvl="0" indent="-22860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867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슬라이드 이미지 개체 틀 1">
            <a:extLst>
              <a:ext uri="{FF2B5EF4-FFF2-40B4-BE49-F238E27FC236}">
                <a16:creationId xmlns:a16="http://schemas.microsoft.com/office/drawing/2014/main" id="{505E3D2D-73E9-448F-BC7B-82A22B02DA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슬라이드 노트 개체 틀 2">
            <a:extLst>
              <a:ext uri="{FF2B5EF4-FFF2-40B4-BE49-F238E27FC236}">
                <a16:creationId xmlns:a16="http://schemas.microsoft.com/office/drawing/2014/main" id="{BEF5840F-9E67-4E73-851E-007619A506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'</a:t>
            </a:r>
            <a:r>
              <a:rPr lang="en-US" altLang="ko-KR" dirty="0" err="1"/>
              <a:t>gca</a:t>
            </a:r>
            <a:r>
              <a:rPr lang="en-US" altLang="ko-KR" dirty="0"/>
              <a:t>' sets the current axes for the current figure which is created before. </a:t>
            </a:r>
          </a:p>
          <a:p>
            <a:r>
              <a:rPr lang="en-US" altLang="ko-KR" dirty="0"/>
              <a:t>a = </a:t>
            </a:r>
            <a:r>
              <a:rPr lang="en-US" altLang="ko-KR" dirty="0" err="1"/>
              <a:t>linspace</a:t>
            </a:r>
            <a:r>
              <a:rPr lang="en-US" altLang="ko-KR" dirty="0"/>
              <a:t>(0,10,150);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228600" marR="0" lvl="0" indent="-22860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altLang="ko-KR" dirty="0"/>
              <a:t>Can everyone solve this problem for first order (forward) upwind scheme</a:t>
            </a:r>
          </a:p>
          <a:p>
            <a:pPr marL="228600" marR="0" lvl="0" indent="-22860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altLang="ko-KR" dirty="0"/>
              <a:t>Can everyone solve this problem for x^ 2 and x^3</a:t>
            </a:r>
          </a:p>
          <a:p>
            <a:pPr marL="228600" marR="0" lvl="0" indent="-22860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altLang="ko-KR" dirty="0"/>
              <a:t>Can everyone solve this problem for first order (backward) downwind scheme</a:t>
            </a:r>
          </a:p>
          <a:p>
            <a:pPr marL="228600" marR="0" lvl="0" indent="-22860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endParaRPr lang="en-US" altLang="ko-KR" dirty="0"/>
          </a:p>
          <a:p>
            <a:endParaRPr lang="en-US" altLang="ko-KR" dirty="0"/>
          </a:p>
        </p:txBody>
      </p:sp>
      <p:sp>
        <p:nvSpPr>
          <p:cNvPr id="23556" name="슬라이드 번호 개체 틀 3">
            <a:extLst>
              <a:ext uri="{FF2B5EF4-FFF2-40B4-BE49-F238E27FC236}">
                <a16:creationId xmlns:a16="http://schemas.microsoft.com/office/drawing/2014/main" id="{C3617B4A-5231-455E-90D5-A414584996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F8E61DF-669F-4B34-9F7E-E33A9DE128F9}" type="slidenum">
              <a:rPr lang="ko-KR" altLang="en-US">
                <a:latin typeface="맑은 고딕" panose="020B0503020000020004" pitchFamily="50" charset="-127"/>
              </a:rPr>
              <a:pPr/>
              <a:t>11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'</a:t>
            </a:r>
            <a:r>
              <a:rPr lang="en-US" altLang="ko-KR" dirty="0" err="1"/>
              <a:t>gca</a:t>
            </a:r>
            <a:r>
              <a:rPr lang="en-US" altLang="ko-KR" dirty="0"/>
              <a:t>' sets the current axes for the current figure which is created before. </a:t>
            </a:r>
          </a:p>
          <a:p>
            <a:r>
              <a:rPr lang="en-US" altLang="ko-KR" dirty="0"/>
              <a:t>a = </a:t>
            </a:r>
            <a:r>
              <a:rPr lang="en-US" altLang="ko-KR" dirty="0" err="1"/>
              <a:t>linspace</a:t>
            </a:r>
            <a:r>
              <a:rPr lang="en-US" altLang="ko-KR" dirty="0"/>
              <a:t>(0,10,150);</a:t>
            </a:r>
          </a:p>
          <a:p>
            <a:endParaRPr lang="en-US" altLang="ko-KR" dirty="0"/>
          </a:p>
          <a:p>
            <a:pPr marL="228600" marR="0" lvl="0" indent="-22860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altLang="ko-KR" dirty="0"/>
              <a:t>Can everyone solve this problem for x^ 2 and x^3</a:t>
            </a:r>
          </a:p>
          <a:p>
            <a:pPr marL="228600" marR="0" lvl="0" indent="-22860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altLang="ko-KR" dirty="0"/>
              <a:t>Can everyone solve this problem for first order (forward) upwind scheme</a:t>
            </a:r>
          </a:p>
          <a:p>
            <a:pPr marL="228600" marR="0" lvl="0" indent="-22860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altLang="ko-KR" dirty="0"/>
              <a:t>Can everyone solve this problem for first order (backward) downwind scheme</a:t>
            </a:r>
          </a:p>
          <a:p>
            <a:pPr marL="228600" marR="0" lvl="0" indent="-22860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endParaRPr lang="en-US" altLang="ko-KR" dirty="0"/>
          </a:p>
          <a:p>
            <a:pPr marL="228600" marR="0" lvl="0" indent="-22860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038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7BE89369-CD31-4E10-8AFB-AE34C93991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>
            <a:extLst>
              <a:ext uri="{FF2B5EF4-FFF2-40B4-BE49-F238E27FC236}">
                <a16:creationId xmlns:a16="http://schemas.microsoft.com/office/drawing/2014/main" id="{27432FE5-BF4A-411C-95BF-33F3F40F6F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C78DF8AF-C6C2-4F5C-9844-BAB739FA6C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51601A5-35A1-40C3-BBFD-A3C4BA4BDE0D}" type="slidenum">
              <a:rPr lang="ko-KR" altLang="en-US">
                <a:latin typeface="맑은 고딕" panose="020B0503020000020004" pitchFamily="50" charset="-127"/>
              </a:rPr>
              <a:pPr/>
              <a:t>14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5564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7BE89369-CD31-4E10-8AFB-AE34C93991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>
            <a:extLst>
              <a:ext uri="{FF2B5EF4-FFF2-40B4-BE49-F238E27FC236}">
                <a16:creationId xmlns:a16="http://schemas.microsoft.com/office/drawing/2014/main" id="{27432FE5-BF4A-411C-95BF-33F3F40F6F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C78DF8AF-C6C2-4F5C-9844-BAB739FA6C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51601A5-35A1-40C3-BBFD-A3C4BA4BDE0D}" type="slidenum">
              <a:rPr lang="ko-KR" altLang="en-US">
                <a:latin typeface="맑은 고딕" panose="020B0503020000020004" pitchFamily="50" charset="-127"/>
              </a:rPr>
              <a:pPr/>
              <a:t>15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6619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7BE89369-CD31-4E10-8AFB-AE34C93991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>
            <a:extLst>
              <a:ext uri="{FF2B5EF4-FFF2-40B4-BE49-F238E27FC236}">
                <a16:creationId xmlns:a16="http://schemas.microsoft.com/office/drawing/2014/main" id="{27432FE5-BF4A-411C-95BF-33F3F40F6F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C78DF8AF-C6C2-4F5C-9844-BAB739FA6C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51601A5-35A1-40C3-BBFD-A3C4BA4BDE0D}" type="slidenum">
              <a:rPr lang="ko-KR" altLang="en-US">
                <a:latin typeface="맑은 고딕" panose="020B0503020000020004" pitchFamily="50" charset="-127"/>
              </a:rPr>
              <a:pPr/>
              <a:t>16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7613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7BE89369-CD31-4E10-8AFB-AE34C93991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>
            <a:extLst>
              <a:ext uri="{FF2B5EF4-FFF2-40B4-BE49-F238E27FC236}">
                <a16:creationId xmlns:a16="http://schemas.microsoft.com/office/drawing/2014/main" id="{27432FE5-BF4A-411C-95BF-33F3F40F6F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C78DF8AF-C6C2-4F5C-9844-BAB739FA6C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51601A5-35A1-40C3-BBFD-A3C4BA4BDE0D}" type="slidenum">
              <a:rPr lang="ko-KR" altLang="en-US">
                <a:latin typeface="맑은 고딕" panose="020B0503020000020004" pitchFamily="50" charset="-127"/>
              </a:rPr>
              <a:pPr/>
              <a:t>17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4286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7BE89369-CD31-4E10-8AFB-AE34C93991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>
            <a:extLst>
              <a:ext uri="{FF2B5EF4-FFF2-40B4-BE49-F238E27FC236}">
                <a16:creationId xmlns:a16="http://schemas.microsoft.com/office/drawing/2014/main" id="{27432FE5-BF4A-411C-95BF-33F3F40F6F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C78DF8AF-C6C2-4F5C-9844-BAB739FA6C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51601A5-35A1-40C3-BBFD-A3C4BA4BDE0D}" type="slidenum">
              <a:rPr lang="ko-KR" altLang="en-US">
                <a:latin typeface="맑은 고딕" panose="020B0503020000020004" pitchFamily="50" charset="-127"/>
              </a:rPr>
              <a:pPr/>
              <a:t>18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59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8">
            <a:extLst>
              <a:ext uri="{FF2B5EF4-FFF2-40B4-BE49-F238E27FC236}">
                <a16:creationId xmlns:a16="http://schemas.microsoft.com/office/drawing/2014/main" id="{8741AE16-85B2-4F39-821F-53514B96317C}"/>
              </a:ext>
            </a:extLst>
          </p:cNvPr>
          <p:cNvCxnSpPr/>
          <p:nvPr/>
        </p:nvCxnSpPr>
        <p:spPr>
          <a:xfrm>
            <a:off x="1208088" y="4343400"/>
            <a:ext cx="98758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8">
            <a:extLst>
              <a:ext uri="{FF2B5EF4-FFF2-40B4-BE49-F238E27FC236}">
                <a16:creationId xmlns:a16="http://schemas.microsoft.com/office/drawing/2014/main" id="{167D3F3F-8AF1-41C7-8355-51630CEF3017}"/>
              </a:ext>
            </a:extLst>
          </p:cNvPr>
          <p:cNvSpPr/>
          <p:nvPr userDrawn="1"/>
        </p:nvSpPr>
        <p:spPr>
          <a:xfrm>
            <a:off x="0" y="6334125"/>
            <a:ext cx="12192000" cy="66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6" name="그룹 7">
            <a:extLst>
              <a:ext uri="{FF2B5EF4-FFF2-40B4-BE49-F238E27FC236}">
                <a16:creationId xmlns:a16="http://schemas.microsoft.com/office/drawing/2014/main" id="{93065695-E078-4562-BA14-9D6E63AD7C3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9686925" y="6343650"/>
            <a:ext cx="2497138" cy="539750"/>
            <a:chOff x="6467610" y="6309320"/>
            <a:chExt cx="2496799" cy="540000"/>
          </a:xfrm>
        </p:grpSpPr>
        <p:sp>
          <p:nvSpPr>
            <p:cNvPr id="7" name="직사각형 8">
              <a:extLst>
                <a:ext uri="{FF2B5EF4-FFF2-40B4-BE49-F238E27FC236}">
                  <a16:creationId xmlns:a16="http://schemas.microsoft.com/office/drawing/2014/main" id="{82BF9176-CE71-4135-8097-0B00991B25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7610" y="6458614"/>
              <a:ext cx="2034899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1200" b="1" i="1">
                  <a:solidFill>
                    <a:srgbClr val="FF6600"/>
                  </a:solidFill>
                  <a:latin typeface="Coronet"/>
                  <a:cs typeface="Times New Roman" panose="02020603050405020304" pitchFamily="18" charset="0"/>
                </a:rPr>
                <a:t>Propulsion &amp; Combustion Lab.</a:t>
              </a:r>
              <a:endParaRPr lang="ko-KR" altLang="en-US" sz="1200" b="1" i="1">
                <a:solidFill>
                  <a:srgbClr val="FF6600"/>
                </a:solidFill>
                <a:latin typeface="Coronet"/>
                <a:cs typeface="Times New Roman" panose="02020603050405020304" pitchFamily="18" charset="0"/>
              </a:endParaRPr>
            </a:p>
          </p:txBody>
        </p:sp>
        <p:pic>
          <p:nvPicPr>
            <p:cNvPr id="8" name="Picture 2" descr="C:\Users\default.default-PC\Desktop\jmh\Procom\실험실로고.png">
              <a:extLst>
                <a:ext uri="{FF2B5EF4-FFF2-40B4-BE49-F238E27FC236}">
                  <a16:creationId xmlns:a16="http://schemas.microsoft.com/office/drawing/2014/main" id="{1509543E-D3B5-44F1-9FC8-EEEC126A8C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4409" y="6309320"/>
              <a:ext cx="540000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그룹 10">
            <a:extLst>
              <a:ext uri="{FF2B5EF4-FFF2-40B4-BE49-F238E27FC236}">
                <a16:creationId xmlns:a16="http://schemas.microsoft.com/office/drawing/2014/main" id="{A514CBBE-7B9F-40FB-85F0-B1D8E78731E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5563" y="6426200"/>
            <a:ext cx="3221037" cy="395288"/>
            <a:chOff x="368856" y="6392632"/>
            <a:chExt cx="3221625" cy="39600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DE8D9C-E814-4059-BDAD-1614B03CAE7C}"/>
                </a:ext>
              </a:extLst>
            </p:cNvPr>
            <p:cNvSpPr txBox="1"/>
            <p:nvPr/>
          </p:nvSpPr>
          <p:spPr>
            <a:xfrm>
              <a:off x="656888" y="6458829"/>
              <a:ext cx="2933593" cy="276999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 fov="0">
                <a:rot lat="0" lon="0" rev="0"/>
              </a:camera>
              <a:lightRig rig="glow" dir="t">
                <a:rot lat="0" lon="0" rev="4800000"/>
              </a:lightRig>
            </a:scene3d>
            <a:sp3d prstMaterial="powder">
              <a:contourClr>
                <a:schemeClr val="dk1"/>
              </a:contourClr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b="1" i="1" dirty="0">
                  <a:solidFill>
                    <a:srgbClr val="FF6600"/>
                  </a:solidFill>
                  <a:latin typeface="Coronet" pitchFamily="66" charset="0"/>
                  <a:ea typeface="HY그래픽B" pitchFamily="18" charset="-127"/>
                  <a:cs typeface="Times New Roman" pitchFamily="18" charset="0"/>
                </a:rPr>
                <a:t> Chonbuk National University</a:t>
              </a:r>
            </a:p>
          </p:txBody>
        </p:sp>
        <p:pic>
          <p:nvPicPr>
            <p:cNvPr id="11" name="Picture 3" descr="C:\Users\default.default-PC\Desktop\jmh\Procom\학교로고.png">
              <a:extLst>
                <a:ext uri="{FF2B5EF4-FFF2-40B4-BE49-F238E27FC236}">
                  <a16:creationId xmlns:a16="http://schemas.microsoft.com/office/drawing/2014/main" id="{A4A4F265-1CCD-436D-BA6E-FC1F584850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856" y="6392632"/>
              <a:ext cx="396000" cy="39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/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6769FAE-4D35-4790-AD1C-3F8093BED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E1E52E8-9F53-46B7-B736-1DDBB14C9A69}" type="datetimeFigureOut">
              <a:rPr lang="ko-KR" altLang="en-US"/>
              <a:pPr>
                <a:defRPr/>
              </a:pPr>
              <a:t>2023-09-20</a:t>
            </a:fld>
            <a:endParaRPr lang="ko-KR" alt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3C306E3F-ABB9-4998-91E3-81590857C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FDBA3A0-292D-4BF1-863F-53C1440F3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7EB36DF-6E7E-47D1-9912-66CBF4A7862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090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F6D32-D7A3-4A2D-99C7-F67730439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2D9FA-E8C9-4547-862D-8884F8B7F332}" type="datetimeFigureOut">
              <a:rPr lang="ko-KR" altLang="en-US"/>
              <a:pPr>
                <a:defRPr/>
              </a:pPr>
              <a:t>2023-09-20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DC361-78F6-469F-8C25-3E9891BB7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79182-1FEB-413D-AA91-0074C0263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938DFF-D13E-46C8-AC71-6BB7ADEE0BC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287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350C3B46-88ED-465E-AAAB-46F4456075F5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DB42DA2E-9112-4127-84E1-7F422CBB702F}"/>
              </a:ext>
            </a:extLst>
          </p:cNvPr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2989396-ED64-4337-AABA-74A5EAA62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B819F7-5ABE-4958-9CD3-5FBA40230D23}" type="datetimeFigureOut">
              <a:rPr lang="ko-KR" altLang="en-US"/>
              <a:pPr>
                <a:defRPr/>
              </a:pPr>
              <a:t>2023-09-20</a:t>
            </a:fld>
            <a:endParaRPr lang="ko-KR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AB9F987-2603-4BB4-B43C-AB39B4284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00FD10A-5F9B-4A20-9AA2-F14B7DB84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66E88B1-FA98-4500-A8A6-681583460D4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29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2281"/>
            <a:ext cx="10058400" cy="760804"/>
          </a:xfrm>
        </p:spPr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205D0-0DB2-4330-835E-B66B6C07F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557D98-B0A5-4B42-A1E9-CF986ADA792F}" type="datetimeFigureOut">
              <a:rPr lang="ko-KR" altLang="en-US"/>
              <a:pPr>
                <a:defRPr/>
              </a:pPr>
              <a:t>2023-09-20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323A8-33FB-4740-AB29-5C3284B19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56701-D57E-480E-9383-847BEA624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B0FA7A-700B-4A88-AD86-48075DEFB6B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228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CAA64B4E-B99A-4458-9721-C97ED46C2E40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B7A560B7-87B1-4FD3-A96B-D8F72F6BCD9F}"/>
              </a:ext>
            </a:extLst>
          </p:cNvPr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489B405A-EF37-4175-8207-8A2C8FE14B9E}"/>
              </a:ext>
            </a:extLst>
          </p:cNvPr>
          <p:cNvCxnSpPr/>
          <p:nvPr/>
        </p:nvCxnSpPr>
        <p:spPr>
          <a:xfrm>
            <a:off x="1208088" y="4343400"/>
            <a:ext cx="98758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Ctr="0"/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EB77A07-1FB3-40E9-8A03-401F114E9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4B9DBD-40BB-45B5-AA88-E8F50BB5702E}" type="datetimeFigureOut">
              <a:rPr lang="ko-KR" altLang="en-US"/>
              <a:pPr>
                <a:defRPr/>
              </a:pPr>
              <a:t>2023-09-20</a:t>
            </a:fld>
            <a:endParaRPr lang="ko-KR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DF6B19D-320F-4A75-8FE8-26B82DBDD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9CF6E06-1A09-47CB-B3A6-71015676E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73D986A-C4A8-4F3F-8AA3-45D0D02A1C9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790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97280" y="12281"/>
            <a:ext cx="10058400" cy="760804"/>
          </a:xfrm>
        </p:spPr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34D7121-8F60-4BD6-8F32-BA7ACF8F7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64346F-8EC5-44B5-A8CC-62F57FD7B36A}" type="datetimeFigureOut">
              <a:rPr lang="ko-KR" altLang="en-US"/>
              <a:pPr>
                <a:defRPr/>
              </a:pPr>
              <a:t>2023-09-20</a:t>
            </a:fld>
            <a:endParaRPr lang="ko-KR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8710450-3C7A-474E-AB2A-0BA7166BB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F7B0681-5BA8-46C6-ABBA-698873803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E92C1A-5FB1-4767-B228-D7FC1510FD7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48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56B9D3C-F55D-45C1-8CF5-706B46E91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98E27D-2301-4B79-84D4-EB4D4BA9DB35}" type="datetimeFigureOut">
              <a:rPr lang="ko-KR" altLang="en-US"/>
              <a:pPr>
                <a:defRPr/>
              </a:pPr>
              <a:t>2023-09-20</a:t>
            </a:fld>
            <a:endParaRPr lang="ko-KR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EFC3E32-CAB4-449B-B712-C40D6DA9A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BA11766-5386-4331-BD93-3EBB0DA32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CF3750-2D44-4F5D-B216-020493BB3C7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194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668700C-77DA-4F8A-BEE6-852A91693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81BEBD-898F-4A8B-927B-9F4252E5C943}" type="datetimeFigureOut">
              <a:rPr lang="ko-KR" altLang="en-US"/>
              <a:pPr>
                <a:defRPr/>
              </a:pPr>
              <a:t>2023-09-20</a:t>
            </a:fld>
            <a:endParaRPr lang="ko-KR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D28C64B-BF73-48FF-BE98-30B4A8DF9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336E8CD-A5F0-44E5-9375-3A9D41A51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8AA970-51D0-4841-82E5-1BEC1CA8B37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890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312AD90-E353-4840-9D59-56235DDF1E39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5C4F004-7B99-48B1-A5F7-347E728A341B}"/>
              </a:ext>
            </a:extLst>
          </p:cNvPr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5C095211-AA7D-47EA-80A8-8E8D0F2F6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DC2A29-A349-491E-B4A3-5C3ADDBF56DE}" type="datetimeFigureOut">
              <a:rPr lang="ko-KR" altLang="en-US"/>
              <a:pPr>
                <a:defRPr/>
              </a:pPr>
              <a:t>2023-09-20</a:t>
            </a:fld>
            <a:endParaRPr lang="ko-KR" alt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A4FAAA7A-25D9-448B-834E-A480D58C2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FB8A93A4-5200-4A31-89A1-5421295FF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24637F1-A971-400E-845F-DF247ADE0BB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216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D8467FA5-4AE5-47FD-BE14-A2DA9AFBA0F0}"/>
              </a:ext>
            </a:extLst>
          </p:cNvPr>
          <p:cNvSpPr/>
          <p:nvPr/>
        </p:nvSpPr>
        <p:spPr>
          <a:xfrm>
            <a:off x="0" y="0"/>
            <a:ext cx="4051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80A5F2A-5334-462B-A5A0-514AA1A72A82}"/>
              </a:ext>
            </a:extLst>
          </p:cNvPr>
          <p:cNvSpPr/>
          <p:nvPr/>
        </p:nvSpPr>
        <p:spPr>
          <a:xfrm>
            <a:off x="4040188" y="0"/>
            <a:ext cx="635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/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C7BC206F-803E-4F57-B0A3-C86E7D3097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138" y="6459538"/>
            <a:ext cx="2619375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4B4BF261-3A43-4BA4-8DAB-E6CC870A0FA2}" type="datetimeFigureOut">
              <a:rPr lang="ko-KR" altLang="en-US"/>
              <a:pPr>
                <a:defRPr/>
              </a:pPr>
              <a:t>2023-09-20</a:t>
            </a:fld>
            <a:endParaRPr lang="ko-KR" alt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7092DF7F-7A05-4D38-9B10-812496AC4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0600" y="6459538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AE73104A-6F23-4CBB-9712-4C4DC764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F0172584-40BD-419A-A8EE-6781D2F0754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427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91A829E2-2963-48AF-B8FB-03F782D6FF8F}"/>
              </a:ext>
            </a:extLst>
          </p:cNvPr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BC5A166C-0EEF-4A1A-B5C0-2A886585C824}"/>
              </a:ext>
            </a:extLst>
          </p:cNvPr>
          <p:cNvSpPr/>
          <p:nvPr/>
        </p:nvSpPr>
        <p:spPr>
          <a:xfrm>
            <a:off x="0" y="4914900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tIns="0" bIns="0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rtlCol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E933371B-A071-46BA-8FDE-67C186690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9E3C29-5C20-4FBE-B8F7-38E3B16E1EEF}" type="datetimeFigureOut">
              <a:rPr lang="ko-KR" altLang="en-US"/>
              <a:pPr>
                <a:defRPr/>
              </a:pPr>
              <a:t>2023-09-20</a:t>
            </a:fld>
            <a:endParaRPr lang="ko-KR" alt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179F6919-E7ED-4304-BD3A-69E157CDC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CB8E1AE-DEB1-4778-BC3C-DFFDFECEB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CFD26AE-87DE-4315-AB33-FC0C405E809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47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0181599-0BAD-43B7-ADA6-C6C1E41ED6DB}"/>
              </a:ext>
            </a:extLst>
          </p:cNvPr>
          <p:cNvSpPr/>
          <p:nvPr userDrawn="1"/>
        </p:nvSpPr>
        <p:spPr>
          <a:xfrm>
            <a:off x="0" y="6334125"/>
            <a:ext cx="12192000" cy="66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AA8665-4532-4367-A705-F220D0F4C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id="{83F5645C-A573-4469-B071-32F75F1924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96963" y="1846263"/>
            <a:ext cx="10058400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D3B34-AF6D-42B3-A3C6-E1B403B36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6963" y="6459538"/>
            <a:ext cx="2473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fld id="{1DD6FEDF-9BDE-4080-AFBC-9273C069ED92}" type="datetimeFigureOut">
              <a:rPr lang="ko-KR" altLang="en-US"/>
              <a:pPr>
                <a:defRPr/>
              </a:pPr>
              <a:t>2023-09-20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E3CEB-6899-480C-8AB8-3F989DBD4F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86175" y="6459538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 cap="all" baseline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D9F8F-1EF9-4AB9-9D1F-40A6E2099B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1238" y="6459538"/>
            <a:ext cx="131127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56A71108-3422-4C6D-9420-E269448B7FD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grpSp>
        <p:nvGrpSpPr>
          <p:cNvPr id="1032" name="그룹 7">
            <a:extLst>
              <a:ext uri="{FF2B5EF4-FFF2-40B4-BE49-F238E27FC236}">
                <a16:creationId xmlns:a16="http://schemas.microsoft.com/office/drawing/2014/main" id="{3BD01BA6-FF41-49B2-A818-585E872B3ED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9686925" y="6343650"/>
            <a:ext cx="2497138" cy="539750"/>
            <a:chOff x="6467610" y="6309320"/>
            <a:chExt cx="2496799" cy="540000"/>
          </a:xfrm>
        </p:grpSpPr>
        <p:sp>
          <p:nvSpPr>
            <p:cNvPr id="1038" name="직사각형 8">
              <a:extLst>
                <a:ext uri="{FF2B5EF4-FFF2-40B4-BE49-F238E27FC236}">
                  <a16:creationId xmlns:a16="http://schemas.microsoft.com/office/drawing/2014/main" id="{9DB54BAE-F1AA-46F9-868A-5BAC7243F3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7610" y="6458614"/>
              <a:ext cx="2034899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1200" b="1" i="1">
                  <a:solidFill>
                    <a:srgbClr val="FF6600"/>
                  </a:solidFill>
                  <a:latin typeface="Coronet"/>
                  <a:cs typeface="Times New Roman" panose="02020603050405020304" pitchFamily="18" charset="0"/>
                </a:rPr>
                <a:t>Propulsion &amp; Combustion Lab.</a:t>
              </a:r>
              <a:endParaRPr lang="ko-KR" altLang="en-US" sz="1200" b="1" i="1">
                <a:solidFill>
                  <a:srgbClr val="FF6600"/>
                </a:solidFill>
                <a:latin typeface="Coronet"/>
                <a:cs typeface="Times New Roman" panose="02020603050405020304" pitchFamily="18" charset="0"/>
              </a:endParaRPr>
            </a:p>
          </p:txBody>
        </p:sp>
        <p:pic>
          <p:nvPicPr>
            <p:cNvPr id="1039" name="Picture 2" descr="C:\Users\default.default-PC\Desktop\jmh\Procom\실험실로고.png">
              <a:extLst>
                <a:ext uri="{FF2B5EF4-FFF2-40B4-BE49-F238E27FC236}">
                  <a16:creationId xmlns:a16="http://schemas.microsoft.com/office/drawing/2014/main" id="{5A30BE4C-49FD-4EB4-A830-A1BF4CD633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4409" y="6309320"/>
              <a:ext cx="540000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33" name="그룹 10">
            <a:extLst>
              <a:ext uri="{FF2B5EF4-FFF2-40B4-BE49-F238E27FC236}">
                <a16:creationId xmlns:a16="http://schemas.microsoft.com/office/drawing/2014/main" id="{E9E213D5-836E-4040-B618-52EA5821045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5563" y="6426200"/>
            <a:ext cx="3221037" cy="395288"/>
            <a:chOff x="368856" y="6392632"/>
            <a:chExt cx="3221625" cy="3960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18F636-0BC1-424F-9B6B-577BD398943B}"/>
                </a:ext>
              </a:extLst>
            </p:cNvPr>
            <p:cNvSpPr txBox="1"/>
            <p:nvPr/>
          </p:nvSpPr>
          <p:spPr>
            <a:xfrm>
              <a:off x="656888" y="6458829"/>
              <a:ext cx="2933593" cy="276999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 fov="0">
                <a:rot lat="0" lon="0" rev="0"/>
              </a:camera>
              <a:lightRig rig="glow" dir="t">
                <a:rot lat="0" lon="0" rev="4800000"/>
              </a:lightRig>
            </a:scene3d>
            <a:sp3d prstMaterial="powder">
              <a:contourClr>
                <a:schemeClr val="dk1"/>
              </a:contourClr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b="1" i="1" dirty="0">
                  <a:solidFill>
                    <a:srgbClr val="FF6600"/>
                  </a:solidFill>
                  <a:latin typeface="Coronet" pitchFamily="66" charset="0"/>
                  <a:ea typeface="HY그래픽B" pitchFamily="18" charset="-127"/>
                  <a:cs typeface="Times New Roman" pitchFamily="18" charset="0"/>
                </a:rPr>
                <a:t> Chonbuk National University</a:t>
              </a:r>
            </a:p>
          </p:txBody>
        </p:sp>
        <p:pic>
          <p:nvPicPr>
            <p:cNvPr id="1037" name="Picture 3" descr="C:\Users\default.default-PC\Desktop\jmh\Procom\학교로고.png">
              <a:extLst>
                <a:ext uri="{FF2B5EF4-FFF2-40B4-BE49-F238E27FC236}">
                  <a16:creationId xmlns:a16="http://schemas.microsoft.com/office/drawing/2014/main" id="{763971FF-319B-466B-8843-E2B2D5C660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856" y="6392632"/>
              <a:ext cx="396000" cy="39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0" r:id="rId2"/>
    <p:sldLayoutId id="2147483986" r:id="rId3"/>
    <p:sldLayoutId id="2147483981" r:id="rId4"/>
    <p:sldLayoutId id="2147483982" r:id="rId5"/>
    <p:sldLayoutId id="2147483983" r:id="rId6"/>
    <p:sldLayoutId id="2147483987" r:id="rId7"/>
    <p:sldLayoutId id="2147483988" r:id="rId8"/>
    <p:sldLayoutId id="2147483989" r:id="rId9"/>
    <p:sldLayoutId id="2147483984" r:id="rId10"/>
    <p:sldLayoutId id="2147483990" r:id="rId11"/>
  </p:sldLayoutIdLst>
  <p:txStyles>
    <p:titleStyle>
      <a:lvl1pPr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 kern="1200" spc="-50">
          <a:solidFill>
            <a:srgbClr val="404040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2pPr>
      <a:lvl3pPr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3pPr>
      <a:lvl4pPr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4pPr>
      <a:lvl5pPr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5pPr>
      <a:lvl6pPr marL="457200"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6pPr>
      <a:lvl7pPr marL="914400"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7pPr>
      <a:lvl8pPr marL="1371600"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8pPr>
      <a:lvl9pPr marL="1828800"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9pPr>
    </p:titleStyle>
    <p:bodyStyle>
      <a:lvl1pPr marL="90488" indent="-90488" algn="l" rtl="0" eaLnBrk="1" fontAlgn="base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rgbClr val="404040"/>
          </a:solidFill>
          <a:latin typeface="+mn-lt"/>
          <a:ea typeface="+mn-ea"/>
          <a:cs typeface="+mn-cs"/>
        </a:defRPr>
      </a:lvl1pPr>
      <a:lvl2pPr marL="382588" indent="-182563" algn="l" rtl="0" eaLnBrk="1" fontAlgn="base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kern="1200">
          <a:solidFill>
            <a:srgbClr val="404040"/>
          </a:solidFill>
          <a:latin typeface="+mn-lt"/>
          <a:ea typeface="+mn-ea"/>
          <a:cs typeface="+mn-cs"/>
        </a:defRPr>
      </a:lvl2pPr>
      <a:lvl3pPr marL="566738" indent="-182563" algn="l" rtl="0" eaLnBrk="1" fontAlgn="base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749300" indent="-182563" algn="l" rtl="0" eaLnBrk="1" fontAlgn="base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4pPr>
      <a:lvl5pPr marL="931863" indent="-182563" algn="l" rtl="0" eaLnBrk="1" fontAlgn="base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1210.png"/><Relationship Id="rId4" Type="http://schemas.openxmlformats.org/officeDocument/2006/relationships/image" Target="../media/image11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4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Relationship Id="rId9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40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Relationship Id="rId9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59.png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39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8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7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13" Type="http://schemas.openxmlformats.org/officeDocument/2006/relationships/oleObject" Target="../embeddings/oleObject10.bin"/><Relationship Id="rId18" Type="http://schemas.openxmlformats.org/officeDocument/2006/relationships/image" Target="../media/image75.wmf"/><Relationship Id="rId26" Type="http://schemas.openxmlformats.org/officeDocument/2006/relationships/image" Target="../media/image79.wmf"/><Relationship Id="rId3" Type="http://schemas.openxmlformats.org/officeDocument/2006/relationships/oleObject" Target="../embeddings/oleObject5.bin"/><Relationship Id="rId21" Type="http://schemas.openxmlformats.org/officeDocument/2006/relationships/oleObject" Target="../embeddings/oleObject14.bin"/><Relationship Id="rId7" Type="http://schemas.openxmlformats.org/officeDocument/2006/relationships/oleObject" Target="../embeddings/oleObject7.bin"/><Relationship Id="rId12" Type="http://schemas.openxmlformats.org/officeDocument/2006/relationships/image" Target="../media/image72.wmf"/><Relationship Id="rId17" Type="http://schemas.openxmlformats.org/officeDocument/2006/relationships/oleObject" Target="../embeddings/oleObject12.bin"/><Relationship Id="rId25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4.wmf"/><Relationship Id="rId20" Type="http://schemas.openxmlformats.org/officeDocument/2006/relationships/image" Target="../media/image76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70.wmf"/><Relationship Id="rId11" Type="http://schemas.openxmlformats.org/officeDocument/2006/relationships/oleObject" Target="../embeddings/oleObject9.bin"/><Relationship Id="rId24" Type="http://schemas.openxmlformats.org/officeDocument/2006/relationships/image" Target="../media/image78.wmf"/><Relationship Id="rId5" Type="http://schemas.openxmlformats.org/officeDocument/2006/relationships/oleObject" Target="../embeddings/oleObject6.bin"/><Relationship Id="rId15" Type="http://schemas.openxmlformats.org/officeDocument/2006/relationships/oleObject" Target="../embeddings/oleObject11.bin"/><Relationship Id="rId23" Type="http://schemas.openxmlformats.org/officeDocument/2006/relationships/oleObject" Target="../embeddings/oleObject15.bin"/><Relationship Id="rId10" Type="http://schemas.openxmlformats.org/officeDocument/2006/relationships/image" Target="../media/image71.wmf"/><Relationship Id="rId19" Type="http://schemas.openxmlformats.org/officeDocument/2006/relationships/oleObject" Target="../embeddings/oleObject13.bin"/><Relationship Id="rId4" Type="http://schemas.openxmlformats.org/officeDocument/2006/relationships/image" Target="../media/image8.wmf"/><Relationship Id="rId9" Type="http://schemas.openxmlformats.org/officeDocument/2006/relationships/oleObject" Target="../embeddings/oleObject8.bin"/><Relationship Id="rId14" Type="http://schemas.openxmlformats.org/officeDocument/2006/relationships/image" Target="../media/image73.wmf"/><Relationship Id="rId22" Type="http://schemas.openxmlformats.org/officeDocument/2006/relationships/image" Target="../media/image77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8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6.png"/><Relationship Id="rId4" Type="http://schemas.openxmlformats.org/officeDocument/2006/relationships/image" Target="../media/image109.png"/><Relationship Id="rId9" Type="http://schemas.openxmlformats.org/officeDocument/2006/relationships/image" Target="../media/image11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제목 1">
            <a:extLst>
              <a:ext uri="{FF2B5EF4-FFF2-40B4-BE49-F238E27FC236}">
                <a16:creationId xmlns:a16="http://schemas.microsoft.com/office/drawing/2014/main" id="{16E8F24A-6AE3-4E36-BB6E-DC76ED20325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71550" y="960438"/>
            <a:ext cx="11220450" cy="112871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Thermal Engineering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1" name="부제목 2">
            <a:extLst>
              <a:ext uri="{FF2B5EF4-FFF2-40B4-BE49-F238E27FC236}">
                <a16:creationId xmlns:a16="http://schemas.microsoft.com/office/drawing/2014/main" id="{FB197E50-5F37-4632-A823-A6BF5974604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411288" y="5291138"/>
            <a:ext cx="9144000" cy="606425"/>
          </a:xfrm>
        </p:spPr>
        <p:txBody>
          <a:bodyPr rtlCol="0"/>
          <a:lstStyle/>
          <a:p>
            <a:pPr eaLnBrk="1" fontAlgn="auto" hangingPunct="1">
              <a:defRPr/>
            </a:pPr>
            <a:r>
              <a:rPr lang="en-US" altLang="ko-K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Kumaresh Selvakumar</a:t>
            </a:r>
          </a:p>
        </p:txBody>
      </p:sp>
      <p:sp>
        <p:nvSpPr>
          <p:cNvPr id="10244" name="제목 1">
            <a:extLst>
              <a:ext uri="{FF2B5EF4-FFF2-40B4-BE49-F238E27FC236}">
                <a16:creationId xmlns:a16="http://schemas.microsoft.com/office/drawing/2014/main" id="{A63ADEDA-C092-4F4A-B01C-DC578221C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00" y="3429000"/>
            <a:ext cx="856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6858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description of physical phenomena – DAY 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A2AFF026-5322-44BA-8B00-B9F70F1A7CCF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Analytical and Numerical solutions</a:t>
            </a:r>
          </a:p>
        </p:txBody>
      </p:sp>
      <p:pic>
        <p:nvPicPr>
          <p:cNvPr id="21507" name="Picture 14">
            <a:extLst>
              <a:ext uri="{FF2B5EF4-FFF2-40B4-BE49-F238E27FC236}">
                <a16:creationId xmlns:a16="http://schemas.microsoft.com/office/drawing/2014/main" id="{D38A8D74-A31E-4CA2-AD04-976643116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5" y="2922588"/>
            <a:ext cx="3665538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18">
            <a:extLst>
              <a:ext uri="{FF2B5EF4-FFF2-40B4-BE49-F238E27FC236}">
                <a16:creationId xmlns:a16="http://schemas.microsoft.com/office/drawing/2014/main" id="{9D1F7B33-8E79-4C11-AA08-016858680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25" y="2873375"/>
            <a:ext cx="3721100" cy="291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509" name="Group 19">
            <a:extLst>
              <a:ext uri="{FF2B5EF4-FFF2-40B4-BE49-F238E27FC236}">
                <a16:creationId xmlns:a16="http://schemas.microsoft.com/office/drawing/2014/main" id="{7C9BD018-3E56-49F8-9758-CA26E1417C22}"/>
              </a:ext>
            </a:extLst>
          </p:cNvPr>
          <p:cNvGrpSpPr>
            <a:grpSpLocks/>
          </p:cNvGrpSpPr>
          <p:nvPr/>
        </p:nvGrpSpPr>
        <p:grpSpPr bwMode="auto">
          <a:xfrm>
            <a:off x="2384425" y="1879600"/>
            <a:ext cx="4114800" cy="522288"/>
            <a:chOff x="3021162" y="2446020"/>
            <a:chExt cx="4521364" cy="591800"/>
          </a:xfrm>
        </p:grpSpPr>
        <p:cxnSp>
          <p:nvCxnSpPr>
            <p:cNvPr id="18" name="Straight Connector 20">
              <a:extLst>
                <a:ext uri="{FF2B5EF4-FFF2-40B4-BE49-F238E27FC236}">
                  <a16:creationId xmlns:a16="http://schemas.microsoft.com/office/drawing/2014/main" id="{98724717-2CC6-4CA7-AF3B-B7443C325635}"/>
                </a:ext>
              </a:extLst>
            </p:cNvPr>
            <p:cNvCxnSpPr/>
            <p:nvPr/>
          </p:nvCxnSpPr>
          <p:spPr>
            <a:xfrm>
              <a:off x="3392710" y="2514374"/>
              <a:ext cx="3657909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21">
              <a:extLst>
                <a:ext uri="{FF2B5EF4-FFF2-40B4-BE49-F238E27FC236}">
                  <a16:creationId xmlns:a16="http://schemas.microsoft.com/office/drawing/2014/main" id="{293E7DE0-40E6-4CC2-A89F-21AF460E3129}"/>
                </a:ext>
              </a:extLst>
            </p:cNvPr>
            <p:cNvSpPr/>
            <p:nvPr/>
          </p:nvSpPr>
          <p:spPr>
            <a:xfrm>
              <a:off x="3356078" y="2451417"/>
              <a:ext cx="136060" cy="136707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20" name="Oval 22">
              <a:extLst>
                <a:ext uri="{FF2B5EF4-FFF2-40B4-BE49-F238E27FC236}">
                  <a16:creationId xmlns:a16="http://schemas.microsoft.com/office/drawing/2014/main" id="{72EA1357-1480-4451-8C27-B07BAADCA4E1}"/>
                </a:ext>
              </a:extLst>
            </p:cNvPr>
            <p:cNvSpPr/>
            <p:nvPr/>
          </p:nvSpPr>
          <p:spPr>
            <a:xfrm>
              <a:off x="4542238" y="2446020"/>
              <a:ext cx="136060" cy="136707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22" name="Oval 23">
              <a:extLst>
                <a:ext uri="{FF2B5EF4-FFF2-40B4-BE49-F238E27FC236}">
                  <a16:creationId xmlns:a16="http://schemas.microsoft.com/office/drawing/2014/main" id="{068F1662-7DF4-4E9D-8158-BD2E29BB5D46}"/>
                </a:ext>
              </a:extLst>
            </p:cNvPr>
            <p:cNvSpPr/>
            <p:nvPr/>
          </p:nvSpPr>
          <p:spPr>
            <a:xfrm>
              <a:off x="5731887" y="2446020"/>
              <a:ext cx="137804" cy="136707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23" name="Oval 24">
              <a:extLst>
                <a:ext uri="{FF2B5EF4-FFF2-40B4-BE49-F238E27FC236}">
                  <a16:creationId xmlns:a16="http://schemas.microsoft.com/office/drawing/2014/main" id="{80F87310-1F88-4A00-98B7-F2DB9BFC4E43}"/>
                </a:ext>
              </a:extLst>
            </p:cNvPr>
            <p:cNvSpPr/>
            <p:nvPr/>
          </p:nvSpPr>
          <p:spPr>
            <a:xfrm>
              <a:off x="6912815" y="2446020"/>
              <a:ext cx="137803" cy="136707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3C4D2C-BE6F-4F4C-90FF-EFABC25B1AE5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4307073" y="2514600"/>
              <a:ext cx="568810" cy="52322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EA7C92-9487-4608-89E6-E1324E9FB7ED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438215" y="2446020"/>
              <a:ext cx="911853" cy="52322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300AF6D-92B8-49D2-AE93-7492441DC12D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630673" y="2480311"/>
              <a:ext cx="911853" cy="523220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D3E2F96-AFF9-4817-B07F-3368FCEE13B8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3021162" y="2514600"/>
              <a:ext cx="911853" cy="523220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</p:grpSp>
      <p:cxnSp>
        <p:nvCxnSpPr>
          <p:cNvPr id="33" name="Straight Arrow Connector 34">
            <a:extLst>
              <a:ext uri="{FF2B5EF4-FFF2-40B4-BE49-F238E27FC236}">
                <a16:creationId xmlns:a16="http://schemas.microsoft.com/office/drawing/2014/main" id="{EF841826-9D5C-4993-98E6-E83002ED6529}"/>
              </a:ext>
            </a:extLst>
          </p:cNvPr>
          <p:cNvCxnSpPr/>
          <p:nvPr/>
        </p:nvCxnSpPr>
        <p:spPr>
          <a:xfrm>
            <a:off x="6618288" y="3608388"/>
            <a:ext cx="447675" cy="336550"/>
          </a:xfrm>
          <a:prstGeom prst="straightConnector1">
            <a:avLst/>
          </a:prstGeom>
          <a:ln w="28575">
            <a:solidFill>
              <a:srgbClr val="F513DA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1" name="TextBox 33">
            <a:extLst>
              <a:ext uri="{FF2B5EF4-FFF2-40B4-BE49-F238E27FC236}">
                <a16:creationId xmlns:a16="http://schemas.microsoft.com/office/drawing/2014/main" id="{A191247F-2891-4D0D-AF3E-DC8B3673CA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7213" y="3305175"/>
            <a:ext cx="17335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>
                <a:solidFill>
                  <a:srgbClr val="F513DA"/>
                </a:solidFill>
                <a:ea typeface="굴림" panose="020B0600000101010101" pitchFamily="50" charset="-127"/>
              </a:rPr>
              <a:t>Numerical result</a:t>
            </a:r>
          </a:p>
        </p:txBody>
      </p:sp>
      <p:cxnSp>
        <p:nvCxnSpPr>
          <p:cNvPr id="35" name="Straight Arrow Connector 36">
            <a:extLst>
              <a:ext uri="{FF2B5EF4-FFF2-40B4-BE49-F238E27FC236}">
                <a16:creationId xmlns:a16="http://schemas.microsoft.com/office/drawing/2014/main" id="{B8197048-CDFC-40C2-BC6B-6BE83131FD9A}"/>
              </a:ext>
            </a:extLst>
          </p:cNvPr>
          <p:cNvCxnSpPr>
            <a:cxnSpLocks/>
          </p:cNvCxnSpPr>
          <p:nvPr/>
        </p:nvCxnSpPr>
        <p:spPr>
          <a:xfrm flipH="1" flipV="1">
            <a:off x="6761163" y="4548188"/>
            <a:ext cx="447675" cy="350837"/>
          </a:xfrm>
          <a:prstGeom prst="straightConnector1">
            <a:avLst/>
          </a:prstGeom>
          <a:ln w="28575">
            <a:solidFill>
              <a:srgbClr val="0D19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3" name="TextBox 35">
            <a:extLst>
              <a:ext uri="{FF2B5EF4-FFF2-40B4-BE49-F238E27FC236}">
                <a16:creationId xmlns:a16="http://schemas.microsoft.com/office/drawing/2014/main" id="{5538CA84-C77B-4874-B8EB-A167BD0BEF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3988" y="4899025"/>
            <a:ext cx="16843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>
                <a:solidFill>
                  <a:srgbClr val="0D19FF"/>
                </a:solidFill>
                <a:ea typeface="굴림" panose="020B0600000101010101" pitchFamily="50" charset="-127"/>
              </a:rPr>
              <a:t>Analytical result</a:t>
            </a:r>
          </a:p>
        </p:txBody>
      </p:sp>
      <p:sp>
        <p:nvSpPr>
          <p:cNvPr id="21514" name="TextBox 22">
            <a:extLst>
              <a:ext uri="{FF2B5EF4-FFF2-40B4-BE49-F238E27FC236}">
                <a16:creationId xmlns:a16="http://schemas.microsoft.com/office/drawing/2014/main" id="{40E40D68-742F-4E55-A5B2-76269396A1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51900" y="3952875"/>
            <a:ext cx="24542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Resolved in OCTAVE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05C13E-02BE-4DA7-BB6E-8A960296F4DF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336675" y="1652668"/>
            <a:ext cx="4017125" cy="825611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A2AFF026-5322-44BA-8B00-B9F70F1A7CCF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Analytical and Numerical solutions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1907BF8-7E92-4323-960A-638BB0913A93}"/>
              </a:ext>
            </a:extLst>
          </p:cNvPr>
          <p:cNvGraphicFramePr>
            <a:graphicFrameLocks noGrp="1"/>
          </p:cNvGraphicFramePr>
          <p:nvPr/>
        </p:nvGraphicFramePr>
        <p:xfrm>
          <a:off x="498475" y="1436688"/>
          <a:ext cx="6588126" cy="15593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94063">
                  <a:extLst>
                    <a:ext uri="{9D8B030D-6E8A-4147-A177-3AD203B41FA5}">
                      <a16:colId xmlns:a16="http://schemas.microsoft.com/office/drawing/2014/main" val="2128939948"/>
                    </a:ext>
                  </a:extLst>
                </a:gridCol>
                <a:gridCol w="3294063">
                  <a:extLst>
                    <a:ext uri="{9D8B030D-6E8A-4147-A177-3AD203B41FA5}">
                      <a16:colId xmlns:a16="http://schemas.microsoft.com/office/drawing/2014/main" val="3039857461"/>
                    </a:ext>
                  </a:extLst>
                </a:gridCol>
              </a:tblGrid>
              <a:tr h="3706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Analytical</a:t>
                      </a:r>
                      <a:endParaRPr lang="ko-KR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marT="45701" marB="4570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Numerical</a:t>
                      </a:r>
                      <a:endParaRPr lang="ko-KR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marT="45701" marB="45701"/>
                </a:tc>
                <a:extLst>
                  <a:ext uri="{0D108BD9-81ED-4DB2-BD59-A6C34878D82A}">
                    <a16:rowId xmlns:a16="http://schemas.microsoft.com/office/drawing/2014/main" val="860755479"/>
                  </a:ext>
                </a:extLst>
              </a:tr>
              <a:tr h="1188236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 analytical solution involves framing the problem in a well-understood form and </a:t>
                      </a:r>
                      <a:r>
                        <a:rPr lang="en-US" altLang="ko-KR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calculating the exact solution</a:t>
                      </a:r>
                      <a:r>
                        <a:rPr lang="en-US" altLang="ko-KR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endParaRPr lang="ko-KR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marT="45701" marB="45701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numerical solution means </a:t>
                      </a:r>
                      <a:r>
                        <a:rPr lang="en-US" altLang="ko-KR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making guesses at the solution </a:t>
                      </a:r>
                      <a:r>
                        <a:rPr lang="en-US" altLang="ko-KR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 testing whether the problem is solved well enough to stop.</a:t>
                      </a:r>
                      <a:endParaRPr lang="ko-KR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marT="45701" marB="45701"/>
                </a:tc>
                <a:extLst>
                  <a:ext uri="{0D108BD9-81ED-4DB2-BD59-A6C34878D82A}">
                    <a16:rowId xmlns:a16="http://schemas.microsoft.com/office/drawing/2014/main" val="1602796918"/>
                  </a:ext>
                </a:extLst>
              </a:tr>
            </a:tbl>
          </a:graphicData>
        </a:graphic>
      </p:graphicFrame>
      <p:pic>
        <p:nvPicPr>
          <p:cNvPr id="22542" name="Picture 18">
            <a:extLst>
              <a:ext uri="{FF2B5EF4-FFF2-40B4-BE49-F238E27FC236}">
                <a16:creationId xmlns:a16="http://schemas.microsoft.com/office/drawing/2014/main" id="{CD808994-C535-4740-8294-92036EE0E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3148013"/>
            <a:ext cx="3721100" cy="291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" name="Straight Arrow Connector 34">
            <a:extLst>
              <a:ext uri="{FF2B5EF4-FFF2-40B4-BE49-F238E27FC236}">
                <a16:creationId xmlns:a16="http://schemas.microsoft.com/office/drawing/2014/main" id="{5037A725-9677-42D8-9BC9-606EC79AC902}"/>
              </a:ext>
            </a:extLst>
          </p:cNvPr>
          <p:cNvCxnSpPr/>
          <p:nvPr/>
        </p:nvCxnSpPr>
        <p:spPr>
          <a:xfrm>
            <a:off x="3706813" y="3883025"/>
            <a:ext cx="447675" cy="336550"/>
          </a:xfrm>
          <a:prstGeom prst="straightConnector1">
            <a:avLst/>
          </a:prstGeom>
          <a:ln w="28575">
            <a:solidFill>
              <a:srgbClr val="F513DA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44" name="TextBox 33">
            <a:extLst>
              <a:ext uri="{FF2B5EF4-FFF2-40B4-BE49-F238E27FC236}">
                <a16:creationId xmlns:a16="http://schemas.microsoft.com/office/drawing/2014/main" id="{773287B9-2151-4990-8AC2-AD7B0DA983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5738" y="3579813"/>
            <a:ext cx="17335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>
                <a:solidFill>
                  <a:srgbClr val="F513DA"/>
                </a:solidFill>
                <a:ea typeface="굴림" panose="020B0600000101010101" pitchFamily="50" charset="-127"/>
              </a:rPr>
              <a:t>Numerical result</a:t>
            </a:r>
          </a:p>
        </p:txBody>
      </p:sp>
      <p:cxnSp>
        <p:nvCxnSpPr>
          <p:cNvPr id="32" name="Straight Arrow Connector 36">
            <a:extLst>
              <a:ext uri="{FF2B5EF4-FFF2-40B4-BE49-F238E27FC236}">
                <a16:creationId xmlns:a16="http://schemas.microsoft.com/office/drawing/2014/main" id="{F2B53C2B-D465-48FA-AC2F-D92D9CC458F3}"/>
              </a:ext>
            </a:extLst>
          </p:cNvPr>
          <p:cNvCxnSpPr>
            <a:cxnSpLocks/>
          </p:cNvCxnSpPr>
          <p:nvPr/>
        </p:nvCxnSpPr>
        <p:spPr>
          <a:xfrm flipH="1" flipV="1">
            <a:off x="3849688" y="4822825"/>
            <a:ext cx="447675" cy="350838"/>
          </a:xfrm>
          <a:prstGeom prst="straightConnector1">
            <a:avLst/>
          </a:prstGeom>
          <a:ln w="28575">
            <a:solidFill>
              <a:srgbClr val="0D19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46" name="TextBox 35">
            <a:extLst>
              <a:ext uri="{FF2B5EF4-FFF2-40B4-BE49-F238E27FC236}">
                <a16:creationId xmlns:a16="http://schemas.microsoft.com/office/drawing/2014/main" id="{C0A8A456-D271-4B9F-8843-C0B0F07455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2513" y="5173663"/>
            <a:ext cx="16843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>
                <a:solidFill>
                  <a:srgbClr val="0D19FF"/>
                </a:solidFill>
                <a:ea typeface="굴림" panose="020B0600000101010101" pitchFamily="50" charset="-127"/>
              </a:rPr>
              <a:t>Analytical result</a:t>
            </a:r>
          </a:p>
        </p:txBody>
      </p:sp>
      <p:pic>
        <p:nvPicPr>
          <p:cNvPr id="22547" name="그림 2">
            <a:extLst>
              <a:ext uri="{FF2B5EF4-FFF2-40B4-BE49-F238E27FC236}">
                <a16:creationId xmlns:a16="http://schemas.microsoft.com/office/drawing/2014/main" id="{15A58908-8651-4C94-BF81-45D3B57270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788" y="38100"/>
            <a:ext cx="3833812" cy="62341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48" name="TextBox 22">
            <a:extLst>
              <a:ext uri="{FF2B5EF4-FFF2-40B4-BE49-F238E27FC236}">
                <a16:creationId xmlns:a16="http://schemas.microsoft.com/office/drawing/2014/main" id="{171CD9E5-AE87-450F-A998-460F6BEE4F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5013" y="760413"/>
            <a:ext cx="144145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Exercise – 2</a:t>
            </a:r>
          </a:p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OCTAVE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298D752C-C48B-43A8-AC5F-EDF2B552D71D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 eaLnBrk="1" fontAlgn="auto" hangingPunct="1">
              <a:spcAft>
                <a:spcPts val="0"/>
              </a:spcAft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– 2 </a:t>
            </a: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Octave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9395" name="그림 1">
            <a:extLst>
              <a:ext uri="{FF2B5EF4-FFF2-40B4-BE49-F238E27FC236}">
                <a16:creationId xmlns:a16="http://schemas.microsoft.com/office/drawing/2014/main" id="{0F94936A-DCB1-4F30-BD88-8A545014F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328" y="1799504"/>
            <a:ext cx="6961188" cy="342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020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9BFBF-78EF-4996-B0BB-0D62FFA07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56F3D4-24A2-4232-B058-299D74517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510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A2AFF026-5322-44BA-8B00-B9F70F1A7CCF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6"/>
            <a:ext cx="10515600" cy="58513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Taylor series: Discrete Operations</a:t>
            </a:r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80C98C87-6178-4AB0-846F-BE84EB63C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763" y="1260123"/>
            <a:ext cx="4007622" cy="3127517"/>
          </a:xfrm>
          <a:prstGeom prst="rect">
            <a:avLst/>
          </a:prstGeom>
        </p:spPr>
      </p:pic>
      <p:grpSp>
        <p:nvGrpSpPr>
          <p:cNvPr id="12" name="Group 2">
            <a:extLst>
              <a:ext uri="{FF2B5EF4-FFF2-40B4-BE49-F238E27FC236}">
                <a16:creationId xmlns:a16="http://schemas.microsoft.com/office/drawing/2014/main" id="{D79C853A-9E0A-4E55-BE3C-0A32E32A699C}"/>
              </a:ext>
            </a:extLst>
          </p:cNvPr>
          <p:cNvGrpSpPr/>
          <p:nvPr/>
        </p:nvGrpSpPr>
        <p:grpSpPr>
          <a:xfrm>
            <a:off x="4157598" y="4575466"/>
            <a:ext cx="2011052" cy="591800"/>
            <a:chOff x="3392424" y="2263140"/>
            <a:chExt cx="3657600" cy="591800"/>
          </a:xfrm>
        </p:grpSpPr>
        <p:cxnSp>
          <p:nvCxnSpPr>
            <p:cNvPr id="14" name="Straight Connector 3">
              <a:extLst>
                <a:ext uri="{FF2B5EF4-FFF2-40B4-BE49-F238E27FC236}">
                  <a16:creationId xmlns:a16="http://schemas.microsoft.com/office/drawing/2014/main" id="{C07827C7-35DB-4657-9E26-0476789D12F0}"/>
                </a:ext>
              </a:extLst>
            </p:cNvPr>
            <p:cNvCxnSpPr/>
            <p:nvPr/>
          </p:nvCxnSpPr>
          <p:spPr>
            <a:xfrm>
              <a:off x="3392424" y="233172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5">
              <a:extLst>
                <a:ext uri="{FF2B5EF4-FFF2-40B4-BE49-F238E27FC236}">
                  <a16:creationId xmlns:a16="http://schemas.microsoft.com/office/drawing/2014/main" id="{30E959B4-D3AC-4A89-9E29-09E150EAEB4A}"/>
                </a:ext>
              </a:extLst>
            </p:cNvPr>
            <p:cNvSpPr/>
            <p:nvPr/>
          </p:nvSpPr>
          <p:spPr>
            <a:xfrm>
              <a:off x="4541520" y="226314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6">
              <a:extLst>
                <a:ext uri="{FF2B5EF4-FFF2-40B4-BE49-F238E27FC236}">
                  <a16:creationId xmlns:a16="http://schemas.microsoft.com/office/drawing/2014/main" id="{3D41DAC7-5729-44EB-B0A6-19FC88DA3E54}"/>
                </a:ext>
              </a:extLst>
            </p:cNvPr>
            <p:cNvSpPr/>
            <p:nvPr/>
          </p:nvSpPr>
          <p:spPr>
            <a:xfrm>
              <a:off x="5256276" y="2263140"/>
              <a:ext cx="137160" cy="137160"/>
            </a:xfrm>
            <a:prstGeom prst="ellipse">
              <a:avLst/>
            </a:prstGeom>
            <a:noFill/>
            <a:ln w="28575"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0686B7A-35AF-423F-8A68-56ADBA400498}"/>
                    </a:ext>
                  </a:extLst>
                </p:cNvPr>
                <p:cNvSpPr txBox="1"/>
                <p:nvPr/>
              </p:nvSpPr>
              <p:spPr>
                <a:xfrm>
                  <a:off x="4307073" y="233172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B29CDA6-E3D2-0370-806D-CD9238C699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331720"/>
                  <a:ext cx="568810" cy="523220"/>
                </a:xfrm>
                <a:prstGeom prst="rect">
                  <a:avLst/>
                </a:prstGeom>
                <a:blipFill>
                  <a:blip r:embed="rId4"/>
                  <a:stretch>
                    <a:fillRect r="-156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0988B43-F465-4877-8F3F-EA8FC89747EF}"/>
                    </a:ext>
                  </a:extLst>
                </p:cNvPr>
                <p:cNvSpPr txBox="1"/>
                <p:nvPr/>
              </p:nvSpPr>
              <p:spPr>
                <a:xfrm>
                  <a:off x="5256276" y="2310944"/>
                  <a:ext cx="6183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8EAA246-7452-442B-70B7-0337B05B32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6276" y="2310944"/>
                  <a:ext cx="618374" cy="523220"/>
                </a:xfrm>
                <a:prstGeom prst="rect">
                  <a:avLst/>
                </a:prstGeom>
                <a:blipFill>
                  <a:blip r:embed="rId5"/>
                  <a:stretch>
                    <a:fillRect r="-196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9EF0AE-0820-44B5-8829-1C3EAC868533}"/>
                  </a:ext>
                </a:extLst>
              </p:cNvPr>
              <p:cNvSpPr txBox="1"/>
              <p:nvPr/>
            </p:nvSpPr>
            <p:spPr>
              <a:xfrm>
                <a:off x="1681750" y="5218208"/>
                <a:ext cx="10510250" cy="979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9EF0AE-0820-44B5-8829-1C3EAC868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750" y="5218208"/>
                <a:ext cx="10510250" cy="9797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15">
            <a:extLst>
              <a:ext uri="{FF2B5EF4-FFF2-40B4-BE49-F238E27FC236}">
                <a16:creationId xmlns:a16="http://schemas.microsoft.com/office/drawing/2014/main" id="{A4F1F67C-1512-4BEF-9F85-05B891B8FA9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827111" y="4278334"/>
            <a:ext cx="0" cy="297132"/>
          </a:xfrm>
          <a:prstGeom prst="line">
            <a:avLst/>
          </a:prstGeom>
          <a:ln w="28575">
            <a:solidFill>
              <a:srgbClr val="F513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0">
            <a:extLst>
              <a:ext uri="{FF2B5EF4-FFF2-40B4-BE49-F238E27FC236}">
                <a16:creationId xmlns:a16="http://schemas.microsoft.com/office/drawing/2014/main" id="{8A4783B8-EB97-4A1B-B546-EF84D97FEADC}"/>
              </a:ext>
            </a:extLst>
          </p:cNvPr>
          <p:cNvCxnSpPr>
            <a:cxnSpLocks/>
          </p:cNvCxnSpPr>
          <p:nvPr/>
        </p:nvCxnSpPr>
        <p:spPr>
          <a:xfrm>
            <a:off x="5220105" y="4249729"/>
            <a:ext cx="0" cy="297132"/>
          </a:xfrm>
          <a:prstGeom prst="line">
            <a:avLst/>
          </a:prstGeom>
          <a:ln w="28575">
            <a:solidFill>
              <a:srgbClr val="F513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483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6">
            <a:extLst>
              <a:ext uri="{FF2B5EF4-FFF2-40B4-BE49-F238E27FC236}">
                <a16:creationId xmlns:a16="http://schemas.microsoft.com/office/drawing/2014/main" id="{88C4C53C-4E17-43B7-ABDA-549485F3668F}"/>
              </a:ext>
            </a:extLst>
          </p:cNvPr>
          <p:cNvGrpSpPr>
            <a:grpSpLocks/>
          </p:cNvGrpSpPr>
          <p:nvPr/>
        </p:nvGrpSpPr>
        <p:grpSpPr bwMode="auto">
          <a:xfrm>
            <a:off x="3659188" y="1997075"/>
            <a:ext cx="4521200" cy="592138"/>
            <a:chOff x="3021162" y="2446020"/>
            <a:chExt cx="4521364" cy="591800"/>
          </a:xfrm>
        </p:grpSpPr>
        <p:cxnSp>
          <p:nvCxnSpPr>
            <p:cNvPr id="16" name="Straight Connector 7">
              <a:extLst>
                <a:ext uri="{FF2B5EF4-FFF2-40B4-BE49-F238E27FC236}">
                  <a16:creationId xmlns:a16="http://schemas.microsoft.com/office/drawing/2014/main" id="{2F8D897F-D31E-4E99-9359-66D7C148280C}"/>
                </a:ext>
              </a:extLst>
            </p:cNvPr>
            <p:cNvCxnSpPr/>
            <p:nvPr/>
          </p:nvCxnSpPr>
          <p:spPr>
            <a:xfrm>
              <a:off x="3392650" y="2514244"/>
              <a:ext cx="3657733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8">
              <a:extLst>
                <a:ext uri="{FF2B5EF4-FFF2-40B4-BE49-F238E27FC236}">
                  <a16:creationId xmlns:a16="http://schemas.microsoft.com/office/drawing/2014/main" id="{A7455A2E-39DF-4E13-92B5-5FA854968CB3}"/>
                </a:ext>
              </a:extLst>
            </p:cNvPr>
            <p:cNvSpPr/>
            <p:nvPr/>
          </p:nvSpPr>
          <p:spPr>
            <a:xfrm>
              <a:off x="3356136" y="2450780"/>
              <a:ext cx="136530" cy="136447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25" name="Oval 9">
              <a:extLst>
                <a:ext uri="{FF2B5EF4-FFF2-40B4-BE49-F238E27FC236}">
                  <a16:creationId xmlns:a16="http://schemas.microsoft.com/office/drawing/2014/main" id="{6AED7BCF-734E-446A-8367-FEAD255A8AAA}"/>
                </a:ext>
              </a:extLst>
            </p:cNvPr>
            <p:cNvSpPr/>
            <p:nvPr/>
          </p:nvSpPr>
          <p:spPr>
            <a:xfrm>
              <a:off x="4542042" y="2446020"/>
              <a:ext cx="136530" cy="136447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26" name="Oval 10">
              <a:extLst>
                <a:ext uri="{FF2B5EF4-FFF2-40B4-BE49-F238E27FC236}">
                  <a16:creationId xmlns:a16="http://schemas.microsoft.com/office/drawing/2014/main" id="{89EDBFB1-6168-4D69-908B-EBC3D02A90C3}"/>
                </a:ext>
              </a:extLst>
            </p:cNvPr>
            <p:cNvSpPr/>
            <p:nvPr/>
          </p:nvSpPr>
          <p:spPr>
            <a:xfrm>
              <a:off x="5731122" y="2446020"/>
              <a:ext cx="138118" cy="136447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27" name="Oval 11">
              <a:extLst>
                <a:ext uri="{FF2B5EF4-FFF2-40B4-BE49-F238E27FC236}">
                  <a16:creationId xmlns:a16="http://schemas.microsoft.com/office/drawing/2014/main" id="{9DF4D043-D136-4040-9189-82CEB34FF911}"/>
                </a:ext>
              </a:extLst>
            </p:cNvPr>
            <p:cNvSpPr/>
            <p:nvPr/>
          </p:nvSpPr>
          <p:spPr>
            <a:xfrm>
              <a:off x="6912265" y="2446020"/>
              <a:ext cx="138118" cy="136447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F1662A0-7861-465D-B114-1CAA5473410E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4307073" y="2514600"/>
              <a:ext cx="568810" cy="52322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68605FC-060C-4680-B4DD-F8BACA114BCB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438215" y="2446020"/>
              <a:ext cx="911853" cy="52322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75BD971-A23C-431F-A617-8D24E45F94D7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630673" y="2480311"/>
              <a:ext cx="911853" cy="52322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95FF60E-BF52-4484-ACD4-B69117084207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3021162" y="2514600"/>
              <a:ext cx="911853" cy="523220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7D1DEB6-4391-4A42-ABA4-B0C36AFF53A2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777184" y="3212177"/>
            <a:ext cx="8700908" cy="757964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70C0F0E-2E1D-434C-95F3-BF44116B444A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745545" y="4144048"/>
            <a:ext cx="7091941" cy="75232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77F3047-AB8E-47BB-9954-7C44CDC875AC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738167" y="5070277"/>
            <a:ext cx="4072397" cy="75232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9C7D6EA8-F005-4E29-A258-74D4D09ABB0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518186"/>
            <a:ext cx="10515600" cy="58513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Taylor series: Discrete Operations</a:t>
            </a:r>
          </a:p>
        </p:txBody>
      </p:sp>
    </p:spTree>
    <p:extLst>
      <p:ext uri="{BB962C8B-B14F-4D97-AF65-F5344CB8AC3E}">
        <p14:creationId xmlns:p14="http://schemas.microsoft.com/office/powerpoint/2010/main" val="426696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A2AFF026-5322-44BA-8B00-B9F70F1A7CCF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518186"/>
            <a:ext cx="10515600" cy="58513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Taylor series: Discrete Operations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9E7D25-7679-4D87-8EED-A13F63C4869C}"/>
                  </a:ext>
                </a:extLst>
              </p:cNvPr>
              <p:cNvSpPr txBox="1"/>
              <p:nvPr/>
            </p:nvSpPr>
            <p:spPr>
              <a:xfrm>
                <a:off x="935519" y="1528926"/>
                <a:ext cx="4506105" cy="8256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9E7D25-7679-4D87-8EED-A13F63C48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519" y="1528926"/>
                <a:ext cx="4506105" cy="8256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0C0E5C-EFC6-477F-AEB3-00D4E26DB3A5}"/>
                  </a:ext>
                </a:extLst>
              </p:cNvPr>
              <p:cNvSpPr txBox="1"/>
              <p:nvPr/>
            </p:nvSpPr>
            <p:spPr>
              <a:xfrm>
                <a:off x="838200" y="2718249"/>
                <a:ext cx="4506105" cy="8256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0C0E5C-EFC6-477F-AEB3-00D4E26DB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718249"/>
                <a:ext cx="4506105" cy="8256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953A9B-7676-4944-9246-AA722B46C4A2}"/>
                  </a:ext>
                </a:extLst>
              </p:cNvPr>
              <p:cNvSpPr txBox="1"/>
              <p:nvPr/>
            </p:nvSpPr>
            <p:spPr>
              <a:xfrm>
                <a:off x="838200" y="4151047"/>
                <a:ext cx="3641703" cy="75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solidFill>
                            <a:srgbClr val="0D19FF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D19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D19FF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D19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D19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D19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953A9B-7676-4944-9246-AA722B46C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151047"/>
                <a:ext cx="3641703" cy="7523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F96369-ABAF-42CA-8AA6-F77073AB8C33}"/>
                  </a:ext>
                </a:extLst>
              </p:cNvPr>
              <p:cNvSpPr txBox="1"/>
              <p:nvPr/>
            </p:nvSpPr>
            <p:spPr>
              <a:xfrm>
                <a:off x="871511" y="5293330"/>
                <a:ext cx="2952860" cy="8256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F96369-ABAF-42CA-8AA6-F77073AB8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11" y="5293330"/>
                <a:ext cx="2952860" cy="8256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E786C4C-B476-4E92-898E-2AA01A2D3F73}"/>
              </a:ext>
            </a:extLst>
          </p:cNvPr>
          <p:cNvSpPr txBox="1"/>
          <p:nvPr/>
        </p:nvSpPr>
        <p:spPr>
          <a:xfrm>
            <a:off x="4644397" y="5451356"/>
            <a:ext cx="2687339" cy="369332"/>
          </a:xfrm>
          <a:prstGeom prst="rect">
            <a:avLst/>
          </a:prstGeom>
          <a:noFill/>
          <a:ln>
            <a:solidFill>
              <a:srgbClr val="0D19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D19FF"/>
                </a:solidFill>
              </a:rPr>
              <a:t>First order upwind scheme</a:t>
            </a:r>
          </a:p>
        </p:txBody>
      </p:sp>
      <p:cxnSp>
        <p:nvCxnSpPr>
          <p:cNvPr id="23" name="Straight Arrow Connector 5">
            <a:extLst>
              <a:ext uri="{FF2B5EF4-FFF2-40B4-BE49-F238E27FC236}">
                <a16:creationId xmlns:a16="http://schemas.microsoft.com/office/drawing/2014/main" id="{5B26C4DE-394B-426C-8AAC-AC7EEFCA0A3A}"/>
              </a:ext>
            </a:extLst>
          </p:cNvPr>
          <p:cNvCxnSpPr>
            <a:stCxn id="22" idx="1"/>
          </p:cNvCxnSpPr>
          <p:nvPr/>
        </p:nvCxnSpPr>
        <p:spPr>
          <a:xfrm flipH="1">
            <a:off x="4004317" y="5636022"/>
            <a:ext cx="6400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43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A2AFF026-5322-44BA-8B00-B9F70F1A7CCF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518186"/>
            <a:ext cx="10515600" cy="58513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Taylor series: Central Difference Scheme (2nd order)</a:t>
            </a:r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237935BB-BA22-49E3-9B54-679145EE25D0}"/>
              </a:ext>
            </a:extLst>
          </p:cNvPr>
          <p:cNvGrpSpPr/>
          <p:nvPr/>
        </p:nvGrpSpPr>
        <p:grpSpPr>
          <a:xfrm>
            <a:off x="2975442" y="1851660"/>
            <a:ext cx="4521364" cy="591800"/>
            <a:chOff x="3021162" y="2446020"/>
            <a:chExt cx="4521364" cy="591800"/>
          </a:xfrm>
        </p:grpSpPr>
        <p:cxnSp>
          <p:nvCxnSpPr>
            <p:cNvPr id="10" name="Straight Connector 3">
              <a:extLst>
                <a:ext uri="{FF2B5EF4-FFF2-40B4-BE49-F238E27FC236}">
                  <a16:creationId xmlns:a16="http://schemas.microsoft.com/office/drawing/2014/main" id="{3524B769-A96F-41FE-A703-64E6394CC07C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4">
              <a:extLst>
                <a:ext uri="{FF2B5EF4-FFF2-40B4-BE49-F238E27FC236}">
                  <a16:creationId xmlns:a16="http://schemas.microsoft.com/office/drawing/2014/main" id="{E063DE3D-35DA-4F11-A9B1-451E9AB9F40B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6">
              <a:extLst>
                <a:ext uri="{FF2B5EF4-FFF2-40B4-BE49-F238E27FC236}">
                  <a16:creationId xmlns:a16="http://schemas.microsoft.com/office/drawing/2014/main" id="{4D92283F-B138-4092-8448-FA25FE7BE0F4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7">
              <a:extLst>
                <a:ext uri="{FF2B5EF4-FFF2-40B4-BE49-F238E27FC236}">
                  <a16:creationId xmlns:a16="http://schemas.microsoft.com/office/drawing/2014/main" id="{8B71AD82-4FDC-48AF-853F-7493091103AF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8">
              <a:extLst>
                <a:ext uri="{FF2B5EF4-FFF2-40B4-BE49-F238E27FC236}">
                  <a16:creationId xmlns:a16="http://schemas.microsoft.com/office/drawing/2014/main" id="{A5092263-6782-4229-8C9A-73814A8A4CED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86C845E-2589-4B44-8401-822AB9CC25AD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D13FD9A-1463-4D23-AF74-7663CB56BCBF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A7F585E-BBC2-4729-A5CE-2BED04EF87FD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FFBDFC0-D972-4884-A4A4-CFBC07F26753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4FB821F-7A99-4544-87B2-ABB10E57E901}"/>
                  </a:ext>
                </a:extLst>
              </p:cNvPr>
              <p:cNvSpPr txBox="1"/>
              <p:nvPr/>
            </p:nvSpPr>
            <p:spPr>
              <a:xfrm>
                <a:off x="838200" y="3977680"/>
                <a:ext cx="6605590" cy="831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4FB821F-7A99-4544-87B2-ABB10E57E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977680"/>
                <a:ext cx="6605590" cy="8317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720D507-F4E2-4677-80D5-370B6EEAE0E8}"/>
                  </a:ext>
                </a:extLst>
              </p:cNvPr>
              <p:cNvSpPr txBox="1"/>
              <p:nvPr/>
            </p:nvSpPr>
            <p:spPr>
              <a:xfrm>
                <a:off x="838200" y="2844497"/>
                <a:ext cx="9663606" cy="831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720D507-F4E2-4677-80D5-370B6EEAE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44497"/>
                <a:ext cx="9663606" cy="8317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0C16CD-8547-49BA-8557-3F01E798C9C7}"/>
                  </a:ext>
                </a:extLst>
              </p:cNvPr>
              <p:cNvSpPr txBox="1"/>
              <p:nvPr/>
            </p:nvSpPr>
            <p:spPr>
              <a:xfrm>
                <a:off x="838200" y="5103362"/>
                <a:ext cx="6605590" cy="831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0C16CD-8547-49BA-8557-3F01E798C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03362"/>
                <a:ext cx="6605590" cy="8317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782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A2AFF026-5322-44BA-8B00-B9F70F1A7CCF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518186"/>
            <a:ext cx="10515600" cy="58513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Taylor series: Central Difference Scheme (2nd order)</a:t>
            </a:r>
          </a:p>
        </p:txBody>
      </p:sp>
      <p:grpSp>
        <p:nvGrpSpPr>
          <p:cNvPr id="17" name="Group 2">
            <a:extLst>
              <a:ext uri="{FF2B5EF4-FFF2-40B4-BE49-F238E27FC236}">
                <a16:creationId xmlns:a16="http://schemas.microsoft.com/office/drawing/2014/main" id="{16900E61-F62C-48C4-B9F9-DAE74C75C3D7}"/>
              </a:ext>
            </a:extLst>
          </p:cNvPr>
          <p:cNvGrpSpPr/>
          <p:nvPr/>
        </p:nvGrpSpPr>
        <p:grpSpPr>
          <a:xfrm>
            <a:off x="7227402" y="1690688"/>
            <a:ext cx="4521364" cy="591800"/>
            <a:chOff x="3021162" y="2446020"/>
            <a:chExt cx="4521364" cy="591800"/>
          </a:xfrm>
        </p:grpSpPr>
        <p:cxnSp>
          <p:nvCxnSpPr>
            <p:cNvPr id="18" name="Straight Connector 3">
              <a:extLst>
                <a:ext uri="{FF2B5EF4-FFF2-40B4-BE49-F238E27FC236}">
                  <a16:creationId xmlns:a16="http://schemas.microsoft.com/office/drawing/2014/main" id="{5086A5DF-3C8A-4245-AE73-DE691E60C262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4">
              <a:extLst>
                <a:ext uri="{FF2B5EF4-FFF2-40B4-BE49-F238E27FC236}">
                  <a16:creationId xmlns:a16="http://schemas.microsoft.com/office/drawing/2014/main" id="{F0969CDC-20B8-4D94-B890-04A3FF721E7A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6">
              <a:extLst>
                <a:ext uri="{FF2B5EF4-FFF2-40B4-BE49-F238E27FC236}">
                  <a16:creationId xmlns:a16="http://schemas.microsoft.com/office/drawing/2014/main" id="{9E9C7BEA-872E-4B0A-A48C-B5E6444F942C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7">
              <a:extLst>
                <a:ext uri="{FF2B5EF4-FFF2-40B4-BE49-F238E27FC236}">
                  <a16:creationId xmlns:a16="http://schemas.microsoft.com/office/drawing/2014/main" id="{A9E99516-BF33-4745-A2A6-C09ADA4A82C1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8">
              <a:extLst>
                <a:ext uri="{FF2B5EF4-FFF2-40B4-BE49-F238E27FC236}">
                  <a16:creationId xmlns:a16="http://schemas.microsoft.com/office/drawing/2014/main" id="{42AC48C3-4FFC-4AF9-BA02-A3A1E4A6CA06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8FD0B9F-EBFB-48E5-899F-0D4A27EF0A86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169CF1C-4F78-421E-A283-24604D1FEA45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E6F4B98-DB5D-47D5-A9EF-7761D50F8181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BCEDD69-142E-4350-A511-FAD4527B2392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3" name="Picture 5">
            <a:extLst>
              <a:ext uri="{FF2B5EF4-FFF2-40B4-BE49-F238E27FC236}">
                <a16:creationId xmlns:a16="http://schemas.microsoft.com/office/drawing/2014/main" id="{AD91AAD3-A6CC-4CBC-AE68-316649143C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1830" y="1347058"/>
            <a:ext cx="4813715" cy="1502924"/>
          </a:xfrm>
          <a:prstGeom prst="rect">
            <a:avLst/>
          </a:prstGeom>
        </p:spPr>
      </p:pic>
      <p:cxnSp>
        <p:nvCxnSpPr>
          <p:cNvPr id="34" name="Straight Connector 17">
            <a:extLst>
              <a:ext uri="{FF2B5EF4-FFF2-40B4-BE49-F238E27FC236}">
                <a16:creationId xmlns:a16="http://schemas.microsoft.com/office/drawing/2014/main" id="{0985F25E-8F4F-40CC-A318-B4B443885C2E}"/>
              </a:ext>
            </a:extLst>
          </p:cNvPr>
          <p:cNvCxnSpPr/>
          <p:nvPr/>
        </p:nvCxnSpPr>
        <p:spPr>
          <a:xfrm>
            <a:off x="1033272" y="2990088"/>
            <a:ext cx="98036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19E109-10C9-48CE-868C-67B27132DC47}"/>
                  </a:ext>
                </a:extLst>
              </p:cNvPr>
              <p:cNvSpPr txBox="1"/>
              <p:nvPr/>
            </p:nvSpPr>
            <p:spPr>
              <a:xfrm>
                <a:off x="1106424" y="3803362"/>
                <a:ext cx="4894032" cy="8256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19E109-10C9-48CE-868C-67B27132D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424" y="3803362"/>
                <a:ext cx="4894032" cy="8256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0A6CFF43-910E-4B66-A27B-330CB900F121}"/>
              </a:ext>
            </a:extLst>
          </p:cNvPr>
          <p:cNvSpPr txBox="1"/>
          <p:nvPr/>
        </p:nvSpPr>
        <p:spPr>
          <a:xfrm>
            <a:off x="1106424" y="3255264"/>
            <a:ext cx="209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Subtract (2) from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2EF909C-5D0E-4F04-96EE-41EF9D42B230}"/>
                  </a:ext>
                </a:extLst>
              </p:cNvPr>
              <p:cNvSpPr txBox="1"/>
              <p:nvPr/>
            </p:nvSpPr>
            <p:spPr>
              <a:xfrm>
                <a:off x="1106424" y="5024815"/>
                <a:ext cx="4339778" cy="82561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 smtClean="0">
                          <a:solidFill>
                            <a:srgbClr val="0D19FF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D19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D19FF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rgbClr val="0D19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rgbClr val="0D19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D19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rgbClr val="0D19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2EF909C-5D0E-4F04-96EE-41EF9D42B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424" y="5024815"/>
                <a:ext cx="4339778" cy="8256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6201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A2AFF026-5322-44BA-8B00-B9F70F1A7CCF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518186"/>
            <a:ext cx="10515600" cy="58513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Taylor series: Summary</a:t>
            </a:r>
          </a:p>
        </p:txBody>
      </p:sp>
      <p:pic>
        <p:nvPicPr>
          <p:cNvPr id="24" name="Picture 13">
            <a:extLst>
              <a:ext uri="{FF2B5EF4-FFF2-40B4-BE49-F238E27FC236}">
                <a16:creationId xmlns:a16="http://schemas.microsoft.com/office/drawing/2014/main" id="{9B2D6995-16D5-42F1-AFD2-01B48632D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584" y="1386182"/>
            <a:ext cx="8226903" cy="2167526"/>
          </a:xfrm>
          <a:prstGeom prst="rect">
            <a:avLst/>
          </a:prstGeom>
        </p:spPr>
      </p:pic>
      <p:pic>
        <p:nvPicPr>
          <p:cNvPr id="25" name="Picture 15">
            <a:extLst>
              <a:ext uri="{FF2B5EF4-FFF2-40B4-BE49-F238E27FC236}">
                <a16:creationId xmlns:a16="http://schemas.microsoft.com/office/drawing/2014/main" id="{F58D2ACF-FF7F-49E1-9AAF-A7C247A8AF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767"/>
          <a:stretch/>
        </p:blipFill>
        <p:spPr>
          <a:xfrm>
            <a:off x="1740981" y="4705333"/>
            <a:ext cx="3443698" cy="1185692"/>
          </a:xfrm>
          <a:prstGeom prst="rect">
            <a:avLst/>
          </a:prstGeom>
        </p:spPr>
      </p:pic>
      <p:pic>
        <p:nvPicPr>
          <p:cNvPr id="26" name="Picture 22">
            <a:extLst>
              <a:ext uri="{FF2B5EF4-FFF2-40B4-BE49-F238E27FC236}">
                <a16:creationId xmlns:a16="http://schemas.microsoft.com/office/drawing/2014/main" id="{B837777F-3F93-4862-86E3-C7AF6D918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6289" y="4699805"/>
            <a:ext cx="3649205" cy="1108917"/>
          </a:xfrm>
          <a:prstGeom prst="rect">
            <a:avLst/>
          </a:prstGeom>
        </p:spPr>
      </p:pic>
      <p:grpSp>
        <p:nvGrpSpPr>
          <p:cNvPr id="27" name="Group 23">
            <a:extLst>
              <a:ext uri="{FF2B5EF4-FFF2-40B4-BE49-F238E27FC236}">
                <a16:creationId xmlns:a16="http://schemas.microsoft.com/office/drawing/2014/main" id="{D8287968-5D56-4934-B2FD-6B3CB3CE3686}"/>
              </a:ext>
            </a:extLst>
          </p:cNvPr>
          <p:cNvGrpSpPr/>
          <p:nvPr/>
        </p:nvGrpSpPr>
        <p:grpSpPr>
          <a:xfrm>
            <a:off x="3426577" y="3849007"/>
            <a:ext cx="4521364" cy="591800"/>
            <a:chOff x="3021162" y="2446020"/>
            <a:chExt cx="4521364" cy="591800"/>
          </a:xfrm>
        </p:grpSpPr>
        <p:cxnSp>
          <p:nvCxnSpPr>
            <p:cNvPr id="28" name="Straight Connector 24">
              <a:extLst>
                <a:ext uri="{FF2B5EF4-FFF2-40B4-BE49-F238E27FC236}">
                  <a16:creationId xmlns:a16="http://schemas.microsoft.com/office/drawing/2014/main" id="{918920E7-78EE-4838-9CFE-E3D3A1C36B9B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25">
              <a:extLst>
                <a:ext uri="{FF2B5EF4-FFF2-40B4-BE49-F238E27FC236}">
                  <a16:creationId xmlns:a16="http://schemas.microsoft.com/office/drawing/2014/main" id="{4CDE8A5C-467B-4C47-9001-C5D116229425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26">
              <a:extLst>
                <a:ext uri="{FF2B5EF4-FFF2-40B4-BE49-F238E27FC236}">
                  <a16:creationId xmlns:a16="http://schemas.microsoft.com/office/drawing/2014/main" id="{64C7676D-37C6-4B50-A8B5-FF561E8D2BE6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28">
              <a:extLst>
                <a:ext uri="{FF2B5EF4-FFF2-40B4-BE49-F238E27FC236}">
                  <a16:creationId xmlns:a16="http://schemas.microsoft.com/office/drawing/2014/main" id="{020D7A6E-A86F-4A7B-9D09-4368CABC2EDC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29">
              <a:extLst>
                <a:ext uri="{FF2B5EF4-FFF2-40B4-BE49-F238E27FC236}">
                  <a16:creationId xmlns:a16="http://schemas.microsoft.com/office/drawing/2014/main" id="{7C2ED916-377A-42BC-9602-1FE58B096988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C8F25D1E-0236-4AD5-BD74-2FEB7538A87B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DD46C96-D91D-4692-A0B6-D5BEB84C5CE9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272486E5-EC6C-4764-8120-0E1E14FEBF36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59CEB62-DBB5-40D1-BF96-17FDA89C15A8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734A3F1-0BAE-4D62-B83A-3F07FE1D0B1A}"/>
              </a:ext>
            </a:extLst>
          </p:cNvPr>
          <p:cNvSpPr txBox="1"/>
          <p:nvPr/>
        </p:nvSpPr>
        <p:spPr>
          <a:xfrm>
            <a:off x="2331720" y="5891025"/>
            <a:ext cx="1909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order upwind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BD6FD4A-B803-47C1-A8ED-A51B1B8D2E7C}"/>
              </a:ext>
            </a:extLst>
          </p:cNvPr>
          <p:cNvSpPr txBox="1"/>
          <p:nvPr/>
        </p:nvSpPr>
        <p:spPr>
          <a:xfrm>
            <a:off x="6343035" y="5884163"/>
            <a:ext cx="31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Second order central difference</a:t>
            </a:r>
          </a:p>
        </p:txBody>
      </p:sp>
    </p:spTree>
    <p:extLst>
      <p:ext uri="{BB962C8B-B14F-4D97-AF65-F5344CB8AC3E}">
        <p14:creationId xmlns:p14="http://schemas.microsoft.com/office/powerpoint/2010/main" val="2006998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제목 1">
            <a:extLst>
              <a:ext uri="{FF2B5EF4-FFF2-40B4-BE49-F238E27FC236}">
                <a16:creationId xmlns:a16="http://schemas.microsoft.com/office/drawing/2014/main" id="{C5025AE0-E86D-4E3D-AC8E-E8E0C5CB60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7556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Recap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67" name="그림 3">
            <a:extLst>
              <a:ext uri="{FF2B5EF4-FFF2-40B4-BE49-F238E27FC236}">
                <a16:creationId xmlns:a16="http://schemas.microsoft.com/office/drawing/2014/main" id="{08F9CB74-F36A-42A1-A72D-4AD1D8B50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38" y="1543050"/>
            <a:ext cx="4814887" cy="1865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그림 4">
            <a:extLst>
              <a:ext uri="{FF2B5EF4-FFF2-40B4-BE49-F238E27FC236}">
                <a16:creationId xmlns:a16="http://schemas.microsoft.com/office/drawing/2014/main" id="{5EABFC1A-4F40-4728-AC83-0F036DB06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175" y="1520825"/>
            <a:ext cx="5386388" cy="1838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그림 11263">
            <a:extLst>
              <a:ext uri="{FF2B5EF4-FFF2-40B4-BE49-F238E27FC236}">
                <a16:creationId xmlns:a16="http://schemas.microsoft.com/office/drawing/2014/main" id="{F154E3EC-61B0-4F16-BA95-5ABE4BB9C3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38" y="3759200"/>
            <a:ext cx="4814887" cy="2130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그림 11264">
            <a:extLst>
              <a:ext uri="{FF2B5EF4-FFF2-40B4-BE49-F238E27FC236}">
                <a16:creationId xmlns:a16="http://schemas.microsoft.com/office/drawing/2014/main" id="{3F2F204B-8402-4E90-A324-DBF6C310CA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175" y="3759200"/>
            <a:ext cx="5386388" cy="2314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F2DC28-A4CB-42CF-8F95-515FF3D86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12700"/>
            <a:ext cx="10058400" cy="760413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4579" name="내용 개체 틀 2">
            <a:extLst>
              <a:ext uri="{FF2B5EF4-FFF2-40B4-BE49-F238E27FC236}">
                <a16:creationId xmlns:a16="http://schemas.microsoft.com/office/drawing/2014/main" id="{3DF72D8E-8274-4217-AFF8-A73283A1B6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A2AFF026-5322-44BA-8B00-B9F70F1A7CCF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>
              <a:spcBef>
                <a:spcPts val="1800"/>
              </a:spcBef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Lagrangian frame – discrete phase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BC5AF1-CC5E-4EF9-A2F5-DED235C368D8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139759" y="4504502"/>
            <a:ext cx="10807587" cy="1323439"/>
          </a:xfrm>
          <a:prstGeom prst="rect">
            <a:avLst/>
          </a:prstGeom>
          <a:blipFill>
            <a:blip r:embed="rId3"/>
            <a:stretch>
              <a:fillRect l="-508" t="-2765" r="-113" b="-7373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grpSp>
        <p:nvGrpSpPr>
          <p:cNvPr id="25604" name="Group 39">
            <a:extLst>
              <a:ext uri="{FF2B5EF4-FFF2-40B4-BE49-F238E27FC236}">
                <a16:creationId xmlns:a16="http://schemas.microsoft.com/office/drawing/2014/main" id="{6205A634-DD4B-4CB3-8F78-30713324999B}"/>
              </a:ext>
            </a:extLst>
          </p:cNvPr>
          <p:cNvGrpSpPr>
            <a:grpSpLocks/>
          </p:cNvGrpSpPr>
          <p:nvPr/>
        </p:nvGrpSpPr>
        <p:grpSpPr bwMode="auto">
          <a:xfrm>
            <a:off x="1203325" y="1423988"/>
            <a:ext cx="8736013" cy="2570162"/>
            <a:chOff x="1389888" y="2851236"/>
            <a:chExt cx="8735811" cy="2570508"/>
          </a:xfrm>
        </p:grpSpPr>
        <p:sp>
          <p:nvSpPr>
            <p:cNvPr id="13" name="Freeform: Shape 40">
              <a:extLst>
                <a:ext uri="{FF2B5EF4-FFF2-40B4-BE49-F238E27FC236}">
                  <a16:creationId xmlns:a16="http://schemas.microsoft.com/office/drawing/2014/main" id="{B4B62ACF-F928-48C4-A6AD-D7A581C84415}"/>
                </a:ext>
              </a:extLst>
            </p:cNvPr>
            <p:cNvSpPr/>
            <p:nvPr/>
          </p:nvSpPr>
          <p:spPr>
            <a:xfrm>
              <a:off x="1389888" y="3395821"/>
              <a:ext cx="2971731" cy="200052"/>
            </a:xfrm>
            <a:custGeom>
              <a:avLst/>
              <a:gdLst>
                <a:gd name="connsiteX0" fmla="*/ 0 w 2971800"/>
                <a:gd name="connsiteY0" fmla="*/ 151882 h 199471"/>
                <a:gd name="connsiteX1" fmla="*/ 274320 w 2971800"/>
                <a:gd name="connsiteY1" fmla="*/ 5578 h 199471"/>
                <a:gd name="connsiteX2" fmla="*/ 612648 w 2971800"/>
                <a:gd name="connsiteY2" fmla="*/ 42154 h 199471"/>
                <a:gd name="connsiteX3" fmla="*/ 1060704 w 2971800"/>
                <a:gd name="connsiteY3" fmla="*/ 151882 h 199471"/>
                <a:gd name="connsiteX4" fmla="*/ 1490472 w 2971800"/>
                <a:gd name="connsiteY4" fmla="*/ 87874 h 199471"/>
                <a:gd name="connsiteX5" fmla="*/ 1920240 w 2971800"/>
                <a:gd name="connsiteY5" fmla="*/ 42154 h 199471"/>
                <a:gd name="connsiteX6" fmla="*/ 2414016 w 2971800"/>
                <a:gd name="connsiteY6" fmla="*/ 197602 h 199471"/>
                <a:gd name="connsiteX7" fmla="*/ 2770632 w 2971800"/>
                <a:gd name="connsiteY7" fmla="*/ 124450 h 199471"/>
                <a:gd name="connsiteX8" fmla="*/ 2971800 w 2971800"/>
                <a:gd name="connsiteY8" fmla="*/ 69586 h 19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800" h="199471">
                  <a:moveTo>
                    <a:pt x="0" y="151882"/>
                  </a:moveTo>
                  <a:cubicBezTo>
                    <a:pt x="86106" y="87874"/>
                    <a:pt x="172212" y="23866"/>
                    <a:pt x="274320" y="5578"/>
                  </a:cubicBezTo>
                  <a:cubicBezTo>
                    <a:pt x="376428" y="-12710"/>
                    <a:pt x="481584" y="17770"/>
                    <a:pt x="612648" y="42154"/>
                  </a:cubicBezTo>
                  <a:cubicBezTo>
                    <a:pt x="743712" y="66538"/>
                    <a:pt x="914400" y="144262"/>
                    <a:pt x="1060704" y="151882"/>
                  </a:cubicBezTo>
                  <a:cubicBezTo>
                    <a:pt x="1207008" y="159502"/>
                    <a:pt x="1347216" y="106162"/>
                    <a:pt x="1490472" y="87874"/>
                  </a:cubicBezTo>
                  <a:cubicBezTo>
                    <a:pt x="1633728" y="69586"/>
                    <a:pt x="1766316" y="23866"/>
                    <a:pt x="1920240" y="42154"/>
                  </a:cubicBezTo>
                  <a:cubicBezTo>
                    <a:pt x="2074164" y="60442"/>
                    <a:pt x="2272284" y="183886"/>
                    <a:pt x="2414016" y="197602"/>
                  </a:cubicBezTo>
                  <a:cubicBezTo>
                    <a:pt x="2555748" y="211318"/>
                    <a:pt x="2677668" y="145786"/>
                    <a:pt x="2770632" y="124450"/>
                  </a:cubicBezTo>
                  <a:cubicBezTo>
                    <a:pt x="2863596" y="103114"/>
                    <a:pt x="2917698" y="86350"/>
                    <a:pt x="2971800" y="69586"/>
                  </a:cubicBezTo>
                </a:path>
              </a:pathLst>
            </a:cu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Freeform: Shape 41">
              <a:extLst>
                <a:ext uri="{FF2B5EF4-FFF2-40B4-BE49-F238E27FC236}">
                  <a16:creationId xmlns:a16="http://schemas.microsoft.com/office/drawing/2014/main" id="{C60E1697-6BC1-41E1-86C2-68F5122948E7}"/>
                </a:ext>
              </a:extLst>
            </p:cNvPr>
            <p:cNvSpPr/>
            <p:nvPr/>
          </p:nvSpPr>
          <p:spPr>
            <a:xfrm>
              <a:off x="1389888" y="3751469"/>
              <a:ext cx="2971731" cy="200052"/>
            </a:xfrm>
            <a:custGeom>
              <a:avLst/>
              <a:gdLst>
                <a:gd name="connsiteX0" fmla="*/ 0 w 2971800"/>
                <a:gd name="connsiteY0" fmla="*/ 151882 h 199471"/>
                <a:gd name="connsiteX1" fmla="*/ 274320 w 2971800"/>
                <a:gd name="connsiteY1" fmla="*/ 5578 h 199471"/>
                <a:gd name="connsiteX2" fmla="*/ 612648 w 2971800"/>
                <a:gd name="connsiteY2" fmla="*/ 42154 h 199471"/>
                <a:gd name="connsiteX3" fmla="*/ 1060704 w 2971800"/>
                <a:gd name="connsiteY3" fmla="*/ 151882 h 199471"/>
                <a:gd name="connsiteX4" fmla="*/ 1490472 w 2971800"/>
                <a:gd name="connsiteY4" fmla="*/ 87874 h 199471"/>
                <a:gd name="connsiteX5" fmla="*/ 1920240 w 2971800"/>
                <a:gd name="connsiteY5" fmla="*/ 42154 h 199471"/>
                <a:gd name="connsiteX6" fmla="*/ 2414016 w 2971800"/>
                <a:gd name="connsiteY6" fmla="*/ 197602 h 199471"/>
                <a:gd name="connsiteX7" fmla="*/ 2770632 w 2971800"/>
                <a:gd name="connsiteY7" fmla="*/ 124450 h 199471"/>
                <a:gd name="connsiteX8" fmla="*/ 2971800 w 2971800"/>
                <a:gd name="connsiteY8" fmla="*/ 69586 h 19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800" h="199471">
                  <a:moveTo>
                    <a:pt x="0" y="151882"/>
                  </a:moveTo>
                  <a:cubicBezTo>
                    <a:pt x="86106" y="87874"/>
                    <a:pt x="172212" y="23866"/>
                    <a:pt x="274320" y="5578"/>
                  </a:cubicBezTo>
                  <a:cubicBezTo>
                    <a:pt x="376428" y="-12710"/>
                    <a:pt x="481584" y="17770"/>
                    <a:pt x="612648" y="42154"/>
                  </a:cubicBezTo>
                  <a:cubicBezTo>
                    <a:pt x="743712" y="66538"/>
                    <a:pt x="914400" y="144262"/>
                    <a:pt x="1060704" y="151882"/>
                  </a:cubicBezTo>
                  <a:cubicBezTo>
                    <a:pt x="1207008" y="159502"/>
                    <a:pt x="1347216" y="106162"/>
                    <a:pt x="1490472" y="87874"/>
                  </a:cubicBezTo>
                  <a:cubicBezTo>
                    <a:pt x="1633728" y="69586"/>
                    <a:pt x="1766316" y="23866"/>
                    <a:pt x="1920240" y="42154"/>
                  </a:cubicBezTo>
                  <a:cubicBezTo>
                    <a:pt x="2074164" y="60442"/>
                    <a:pt x="2272284" y="183886"/>
                    <a:pt x="2414016" y="197602"/>
                  </a:cubicBezTo>
                  <a:cubicBezTo>
                    <a:pt x="2555748" y="211318"/>
                    <a:pt x="2677668" y="145786"/>
                    <a:pt x="2770632" y="124450"/>
                  </a:cubicBezTo>
                  <a:cubicBezTo>
                    <a:pt x="2863596" y="103114"/>
                    <a:pt x="2917698" y="86350"/>
                    <a:pt x="2971800" y="69586"/>
                  </a:cubicBezTo>
                </a:path>
              </a:pathLst>
            </a:cu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Freeform: Shape 42">
              <a:extLst>
                <a:ext uri="{FF2B5EF4-FFF2-40B4-BE49-F238E27FC236}">
                  <a16:creationId xmlns:a16="http://schemas.microsoft.com/office/drawing/2014/main" id="{46F798F8-4013-487E-931D-F1E6B535F0D2}"/>
                </a:ext>
              </a:extLst>
            </p:cNvPr>
            <p:cNvSpPr/>
            <p:nvPr/>
          </p:nvSpPr>
          <p:spPr>
            <a:xfrm>
              <a:off x="1389888" y="4103942"/>
              <a:ext cx="2971731" cy="200052"/>
            </a:xfrm>
            <a:custGeom>
              <a:avLst/>
              <a:gdLst>
                <a:gd name="connsiteX0" fmla="*/ 0 w 2971800"/>
                <a:gd name="connsiteY0" fmla="*/ 151882 h 199471"/>
                <a:gd name="connsiteX1" fmla="*/ 274320 w 2971800"/>
                <a:gd name="connsiteY1" fmla="*/ 5578 h 199471"/>
                <a:gd name="connsiteX2" fmla="*/ 612648 w 2971800"/>
                <a:gd name="connsiteY2" fmla="*/ 42154 h 199471"/>
                <a:gd name="connsiteX3" fmla="*/ 1060704 w 2971800"/>
                <a:gd name="connsiteY3" fmla="*/ 151882 h 199471"/>
                <a:gd name="connsiteX4" fmla="*/ 1490472 w 2971800"/>
                <a:gd name="connsiteY4" fmla="*/ 87874 h 199471"/>
                <a:gd name="connsiteX5" fmla="*/ 1920240 w 2971800"/>
                <a:gd name="connsiteY5" fmla="*/ 42154 h 199471"/>
                <a:gd name="connsiteX6" fmla="*/ 2414016 w 2971800"/>
                <a:gd name="connsiteY6" fmla="*/ 197602 h 199471"/>
                <a:gd name="connsiteX7" fmla="*/ 2770632 w 2971800"/>
                <a:gd name="connsiteY7" fmla="*/ 124450 h 199471"/>
                <a:gd name="connsiteX8" fmla="*/ 2971800 w 2971800"/>
                <a:gd name="connsiteY8" fmla="*/ 69586 h 19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800" h="199471">
                  <a:moveTo>
                    <a:pt x="0" y="151882"/>
                  </a:moveTo>
                  <a:cubicBezTo>
                    <a:pt x="86106" y="87874"/>
                    <a:pt x="172212" y="23866"/>
                    <a:pt x="274320" y="5578"/>
                  </a:cubicBezTo>
                  <a:cubicBezTo>
                    <a:pt x="376428" y="-12710"/>
                    <a:pt x="481584" y="17770"/>
                    <a:pt x="612648" y="42154"/>
                  </a:cubicBezTo>
                  <a:cubicBezTo>
                    <a:pt x="743712" y="66538"/>
                    <a:pt x="914400" y="144262"/>
                    <a:pt x="1060704" y="151882"/>
                  </a:cubicBezTo>
                  <a:cubicBezTo>
                    <a:pt x="1207008" y="159502"/>
                    <a:pt x="1347216" y="106162"/>
                    <a:pt x="1490472" y="87874"/>
                  </a:cubicBezTo>
                  <a:cubicBezTo>
                    <a:pt x="1633728" y="69586"/>
                    <a:pt x="1766316" y="23866"/>
                    <a:pt x="1920240" y="42154"/>
                  </a:cubicBezTo>
                  <a:cubicBezTo>
                    <a:pt x="2074164" y="60442"/>
                    <a:pt x="2272284" y="183886"/>
                    <a:pt x="2414016" y="197602"/>
                  </a:cubicBezTo>
                  <a:cubicBezTo>
                    <a:pt x="2555748" y="211318"/>
                    <a:pt x="2677668" y="145786"/>
                    <a:pt x="2770632" y="124450"/>
                  </a:cubicBezTo>
                  <a:cubicBezTo>
                    <a:pt x="2863596" y="103114"/>
                    <a:pt x="2917698" y="86350"/>
                    <a:pt x="2971800" y="69586"/>
                  </a:cubicBezTo>
                </a:path>
              </a:pathLst>
            </a:cu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6" name="Freeform: Shape 52">
              <a:extLst>
                <a:ext uri="{FF2B5EF4-FFF2-40B4-BE49-F238E27FC236}">
                  <a16:creationId xmlns:a16="http://schemas.microsoft.com/office/drawing/2014/main" id="{81C56178-52E4-4060-8366-A73FCE2D7E9D}"/>
                </a:ext>
              </a:extLst>
            </p:cNvPr>
            <p:cNvSpPr/>
            <p:nvPr/>
          </p:nvSpPr>
          <p:spPr>
            <a:xfrm>
              <a:off x="1389888" y="4438950"/>
              <a:ext cx="2971731" cy="200052"/>
            </a:xfrm>
            <a:custGeom>
              <a:avLst/>
              <a:gdLst>
                <a:gd name="connsiteX0" fmla="*/ 0 w 2971800"/>
                <a:gd name="connsiteY0" fmla="*/ 151882 h 199471"/>
                <a:gd name="connsiteX1" fmla="*/ 274320 w 2971800"/>
                <a:gd name="connsiteY1" fmla="*/ 5578 h 199471"/>
                <a:gd name="connsiteX2" fmla="*/ 612648 w 2971800"/>
                <a:gd name="connsiteY2" fmla="*/ 42154 h 199471"/>
                <a:gd name="connsiteX3" fmla="*/ 1060704 w 2971800"/>
                <a:gd name="connsiteY3" fmla="*/ 151882 h 199471"/>
                <a:gd name="connsiteX4" fmla="*/ 1490472 w 2971800"/>
                <a:gd name="connsiteY4" fmla="*/ 87874 h 199471"/>
                <a:gd name="connsiteX5" fmla="*/ 1920240 w 2971800"/>
                <a:gd name="connsiteY5" fmla="*/ 42154 h 199471"/>
                <a:gd name="connsiteX6" fmla="*/ 2414016 w 2971800"/>
                <a:gd name="connsiteY6" fmla="*/ 197602 h 199471"/>
                <a:gd name="connsiteX7" fmla="*/ 2770632 w 2971800"/>
                <a:gd name="connsiteY7" fmla="*/ 124450 h 199471"/>
                <a:gd name="connsiteX8" fmla="*/ 2971800 w 2971800"/>
                <a:gd name="connsiteY8" fmla="*/ 69586 h 19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800" h="199471">
                  <a:moveTo>
                    <a:pt x="0" y="151882"/>
                  </a:moveTo>
                  <a:cubicBezTo>
                    <a:pt x="86106" y="87874"/>
                    <a:pt x="172212" y="23866"/>
                    <a:pt x="274320" y="5578"/>
                  </a:cubicBezTo>
                  <a:cubicBezTo>
                    <a:pt x="376428" y="-12710"/>
                    <a:pt x="481584" y="17770"/>
                    <a:pt x="612648" y="42154"/>
                  </a:cubicBezTo>
                  <a:cubicBezTo>
                    <a:pt x="743712" y="66538"/>
                    <a:pt x="914400" y="144262"/>
                    <a:pt x="1060704" y="151882"/>
                  </a:cubicBezTo>
                  <a:cubicBezTo>
                    <a:pt x="1207008" y="159502"/>
                    <a:pt x="1347216" y="106162"/>
                    <a:pt x="1490472" y="87874"/>
                  </a:cubicBezTo>
                  <a:cubicBezTo>
                    <a:pt x="1633728" y="69586"/>
                    <a:pt x="1766316" y="23866"/>
                    <a:pt x="1920240" y="42154"/>
                  </a:cubicBezTo>
                  <a:cubicBezTo>
                    <a:pt x="2074164" y="60442"/>
                    <a:pt x="2272284" y="183886"/>
                    <a:pt x="2414016" y="197602"/>
                  </a:cubicBezTo>
                  <a:cubicBezTo>
                    <a:pt x="2555748" y="211318"/>
                    <a:pt x="2677668" y="145786"/>
                    <a:pt x="2770632" y="124450"/>
                  </a:cubicBezTo>
                  <a:cubicBezTo>
                    <a:pt x="2863596" y="103114"/>
                    <a:pt x="2917698" y="86350"/>
                    <a:pt x="2971800" y="69586"/>
                  </a:cubicBezTo>
                </a:path>
              </a:pathLst>
            </a:cu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7" name="Freeform: Shape 54">
              <a:extLst>
                <a:ext uri="{FF2B5EF4-FFF2-40B4-BE49-F238E27FC236}">
                  <a16:creationId xmlns:a16="http://schemas.microsoft.com/office/drawing/2014/main" id="{EB94AF53-C2AB-4F2D-9C4F-DD3C3F23673E}"/>
                </a:ext>
              </a:extLst>
            </p:cNvPr>
            <p:cNvSpPr/>
            <p:nvPr/>
          </p:nvSpPr>
          <p:spPr>
            <a:xfrm>
              <a:off x="1389888" y="4758080"/>
              <a:ext cx="2971731" cy="200052"/>
            </a:xfrm>
            <a:custGeom>
              <a:avLst/>
              <a:gdLst>
                <a:gd name="connsiteX0" fmla="*/ 0 w 2971800"/>
                <a:gd name="connsiteY0" fmla="*/ 151882 h 199471"/>
                <a:gd name="connsiteX1" fmla="*/ 274320 w 2971800"/>
                <a:gd name="connsiteY1" fmla="*/ 5578 h 199471"/>
                <a:gd name="connsiteX2" fmla="*/ 612648 w 2971800"/>
                <a:gd name="connsiteY2" fmla="*/ 42154 h 199471"/>
                <a:gd name="connsiteX3" fmla="*/ 1060704 w 2971800"/>
                <a:gd name="connsiteY3" fmla="*/ 151882 h 199471"/>
                <a:gd name="connsiteX4" fmla="*/ 1490472 w 2971800"/>
                <a:gd name="connsiteY4" fmla="*/ 87874 h 199471"/>
                <a:gd name="connsiteX5" fmla="*/ 1920240 w 2971800"/>
                <a:gd name="connsiteY5" fmla="*/ 42154 h 199471"/>
                <a:gd name="connsiteX6" fmla="*/ 2414016 w 2971800"/>
                <a:gd name="connsiteY6" fmla="*/ 197602 h 199471"/>
                <a:gd name="connsiteX7" fmla="*/ 2770632 w 2971800"/>
                <a:gd name="connsiteY7" fmla="*/ 124450 h 199471"/>
                <a:gd name="connsiteX8" fmla="*/ 2971800 w 2971800"/>
                <a:gd name="connsiteY8" fmla="*/ 69586 h 19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800" h="199471">
                  <a:moveTo>
                    <a:pt x="0" y="151882"/>
                  </a:moveTo>
                  <a:cubicBezTo>
                    <a:pt x="86106" y="87874"/>
                    <a:pt x="172212" y="23866"/>
                    <a:pt x="274320" y="5578"/>
                  </a:cubicBezTo>
                  <a:cubicBezTo>
                    <a:pt x="376428" y="-12710"/>
                    <a:pt x="481584" y="17770"/>
                    <a:pt x="612648" y="42154"/>
                  </a:cubicBezTo>
                  <a:cubicBezTo>
                    <a:pt x="743712" y="66538"/>
                    <a:pt x="914400" y="144262"/>
                    <a:pt x="1060704" y="151882"/>
                  </a:cubicBezTo>
                  <a:cubicBezTo>
                    <a:pt x="1207008" y="159502"/>
                    <a:pt x="1347216" y="106162"/>
                    <a:pt x="1490472" y="87874"/>
                  </a:cubicBezTo>
                  <a:cubicBezTo>
                    <a:pt x="1633728" y="69586"/>
                    <a:pt x="1766316" y="23866"/>
                    <a:pt x="1920240" y="42154"/>
                  </a:cubicBezTo>
                  <a:cubicBezTo>
                    <a:pt x="2074164" y="60442"/>
                    <a:pt x="2272284" y="183886"/>
                    <a:pt x="2414016" y="197602"/>
                  </a:cubicBezTo>
                  <a:cubicBezTo>
                    <a:pt x="2555748" y="211318"/>
                    <a:pt x="2677668" y="145786"/>
                    <a:pt x="2770632" y="124450"/>
                  </a:cubicBezTo>
                  <a:cubicBezTo>
                    <a:pt x="2863596" y="103114"/>
                    <a:pt x="2917698" y="86350"/>
                    <a:pt x="2971800" y="69586"/>
                  </a:cubicBezTo>
                </a:path>
              </a:pathLst>
            </a:cu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8" name="Freeform: Shape 57">
              <a:extLst>
                <a:ext uri="{FF2B5EF4-FFF2-40B4-BE49-F238E27FC236}">
                  <a16:creationId xmlns:a16="http://schemas.microsoft.com/office/drawing/2014/main" id="{FA5AC59A-72A5-46E0-AB5E-55CD5E4AC8B5}"/>
                </a:ext>
              </a:extLst>
            </p:cNvPr>
            <p:cNvSpPr/>
            <p:nvPr/>
          </p:nvSpPr>
          <p:spPr>
            <a:xfrm>
              <a:off x="1389888" y="5093088"/>
              <a:ext cx="2971731" cy="200052"/>
            </a:xfrm>
            <a:custGeom>
              <a:avLst/>
              <a:gdLst>
                <a:gd name="connsiteX0" fmla="*/ 0 w 2971800"/>
                <a:gd name="connsiteY0" fmla="*/ 151882 h 199471"/>
                <a:gd name="connsiteX1" fmla="*/ 274320 w 2971800"/>
                <a:gd name="connsiteY1" fmla="*/ 5578 h 199471"/>
                <a:gd name="connsiteX2" fmla="*/ 612648 w 2971800"/>
                <a:gd name="connsiteY2" fmla="*/ 42154 h 199471"/>
                <a:gd name="connsiteX3" fmla="*/ 1060704 w 2971800"/>
                <a:gd name="connsiteY3" fmla="*/ 151882 h 199471"/>
                <a:gd name="connsiteX4" fmla="*/ 1490472 w 2971800"/>
                <a:gd name="connsiteY4" fmla="*/ 87874 h 199471"/>
                <a:gd name="connsiteX5" fmla="*/ 1920240 w 2971800"/>
                <a:gd name="connsiteY5" fmla="*/ 42154 h 199471"/>
                <a:gd name="connsiteX6" fmla="*/ 2414016 w 2971800"/>
                <a:gd name="connsiteY6" fmla="*/ 197602 h 199471"/>
                <a:gd name="connsiteX7" fmla="*/ 2770632 w 2971800"/>
                <a:gd name="connsiteY7" fmla="*/ 124450 h 199471"/>
                <a:gd name="connsiteX8" fmla="*/ 2971800 w 2971800"/>
                <a:gd name="connsiteY8" fmla="*/ 69586 h 19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800" h="199471">
                  <a:moveTo>
                    <a:pt x="0" y="151882"/>
                  </a:moveTo>
                  <a:cubicBezTo>
                    <a:pt x="86106" y="87874"/>
                    <a:pt x="172212" y="23866"/>
                    <a:pt x="274320" y="5578"/>
                  </a:cubicBezTo>
                  <a:cubicBezTo>
                    <a:pt x="376428" y="-12710"/>
                    <a:pt x="481584" y="17770"/>
                    <a:pt x="612648" y="42154"/>
                  </a:cubicBezTo>
                  <a:cubicBezTo>
                    <a:pt x="743712" y="66538"/>
                    <a:pt x="914400" y="144262"/>
                    <a:pt x="1060704" y="151882"/>
                  </a:cubicBezTo>
                  <a:cubicBezTo>
                    <a:pt x="1207008" y="159502"/>
                    <a:pt x="1347216" y="106162"/>
                    <a:pt x="1490472" y="87874"/>
                  </a:cubicBezTo>
                  <a:cubicBezTo>
                    <a:pt x="1633728" y="69586"/>
                    <a:pt x="1766316" y="23866"/>
                    <a:pt x="1920240" y="42154"/>
                  </a:cubicBezTo>
                  <a:cubicBezTo>
                    <a:pt x="2074164" y="60442"/>
                    <a:pt x="2272284" y="183886"/>
                    <a:pt x="2414016" y="197602"/>
                  </a:cubicBezTo>
                  <a:cubicBezTo>
                    <a:pt x="2555748" y="211318"/>
                    <a:pt x="2677668" y="145786"/>
                    <a:pt x="2770632" y="124450"/>
                  </a:cubicBezTo>
                  <a:cubicBezTo>
                    <a:pt x="2863596" y="103114"/>
                    <a:pt x="2917698" y="86350"/>
                    <a:pt x="2971800" y="69586"/>
                  </a:cubicBezTo>
                </a:path>
              </a:pathLst>
            </a:cu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grpSp>
          <p:nvGrpSpPr>
            <p:cNvPr id="25617" name="Group 58">
              <a:extLst>
                <a:ext uri="{FF2B5EF4-FFF2-40B4-BE49-F238E27FC236}">
                  <a16:creationId xmlns:a16="http://schemas.microsoft.com/office/drawing/2014/main" id="{9B74A5AE-7643-4D5B-AB8E-85FD3D46E7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8336" y="3148653"/>
              <a:ext cx="5343144" cy="1747192"/>
              <a:chOff x="2688336" y="3148653"/>
              <a:chExt cx="5343144" cy="1747192"/>
            </a:xfrm>
          </p:grpSpPr>
          <p:grpSp>
            <p:nvGrpSpPr>
              <p:cNvPr id="25636" name="Group 89">
                <a:extLst>
                  <a:ext uri="{FF2B5EF4-FFF2-40B4-BE49-F238E27FC236}">
                    <a16:creationId xmlns:a16="http://schemas.microsoft.com/office/drawing/2014/main" id="{D611FFD5-0CC0-48C9-A9D8-EA79C8D600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88336" y="3148653"/>
                <a:ext cx="5343144" cy="1747192"/>
                <a:chOff x="2688336" y="3148653"/>
                <a:chExt cx="5343144" cy="1747192"/>
              </a:xfrm>
            </p:grpSpPr>
            <p:sp>
              <p:nvSpPr>
                <p:cNvPr id="74" name="Oval 118">
                  <a:extLst>
                    <a:ext uri="{FF2B5EF4-FFF2-40B4-BE49-F238E27FC236}">
                      <a16:creationId xmlns:a16="http://schemas.microsoft.com/office/drawing/2014/main" id="{D5004820-0167-43B9-B5F7-9C09CCAF0E8D}"/>
                    </a:ext>
                  </a:extLst>
                </p:cNvPr>
                <p:cNvSpPr/>
                <p:nvPr/>
              </p:nvSpPr>
              <p:spPr>
                <a:xfrm>
                  <a:off x="2688433" y="3951521"/>
                  <a:ext cx="804844" cy="487429"/>
                </a:xfrm>
                <a:prstGeom prst="ellipse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cxnSp>
              <p:nvCxnSpPr>
                <p:cNvPr id="75" name="Straight Arrow Connector 119">
                  <a:extLst>
                    <a:ext uri="{FF2B5EF4-FFF2-40B4-BE49-F238E27FC236}">
                      <a16:creationId xmlns:a16="http://schemas.microsoft.com/office/drawing/2014/main" id="{AA465A36-00E0-4316-A32F-4E60CB1CA23B}"/>
                    </a:ext>
                  </a:extLst>
                </p:cNvPr>
                <p:cNvCxnSpPr>
                  <a:cxnSpLocks/>
                  <a:stCxn id="74" idx="6"/>
                </p:cNvCxnSpPr>
                <p:nvPr/>
              </p:nvCxnSpPr>
              <p:spPr>
                <a:xfrm flipV="1">
                  <a:off x="3493277" y="3951521"/>
                  <a:ext cx="1646199" cy="242921"/>
                </a:xfrm>
                <a:prstGeom prst="straightConnector1">
                  <a:avLst/>
                </a:prstGeom>
                <a:ln w="28575">
                  <a:solidFill>
                    <a:srgbClr val="7030A0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Oval 120">
                  <a:extLst>
                    <a:ext uri="{FF2B5EF4-FFF2-40B4-BE49-F238E27FC236}">
                      <a16:creationId xmlns:a16="http://schemas.microsoft.com/office/drawing/2014/main" id="{18A62A1D-357D-47C9-8544-282C859F94D6}"/>
                    </a:ext>
                  </a:extLst>
                </p:cNvPr>
                <p:cNvSpPr/>
                <p:nvPr/>
              </p:nvSpPr>
              <p:spPr>
                <a:xfrm>
                  <a:off x="5166463" y="3148138"/>
                  <a:ext cx="2865371" cy="1748073"/>
                </a:xfrm>
                <a:prstGeom prst="ellipse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</p:grpSp>
          <p:grpSp>
            <p:nvGrpSpPr>
              <p:cNvPr id="25637" name="Group 90">
                <a:extLst>
                  <a:ext uri="{FF2B5EF4-FFF2-40B4-BE49-F238E27FC236}">
                    <a16:creationId xmlns:a16="http://schemas.microsoft.com/office/drawing/2014/main" id="{89E99B2D-B04B-4D08-9B3F-A6F71F7FF9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74208" y="3246638"/>
                <a:ext cx="2487168" cy="1430979"/>
                <a:chOff x="5474208" y="3246638"/>
                <a:chExt cx="2487168" cy="1430979"/>
              </a:xfrm>
            </p:grpSpPr>
            <p:sp>
              <p:nvSpPr>
                <p:cNvPr id="47" name="Oval 91">
                  <a:extLst>
                    <a:ext uri="{FF2B5EF4-FFF2-40B4-BE49-F238E27FC236}">
                      <a16:creationId xmlns:a16="http://schemas.microsoft.com/office/drawing/2014/main" id="{1620BB2B-7DD2-4712-ACD7-5B7254A0A919}"/>
                    </a:ext>
                  </a:extLst>
                </p:cNvPr>
                <p:cNvSpPr/>
                <p:nvPr/>
              </p:nvSpPr>
              <p:spPr>
                <a:xfrm>
                  <a:off x="5633177" y="3595873"/>
                  <a:ext cx="165096" cy="155596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48" name="Oval 92">
                  <a:extLst>
                    <a:ext uri="{FF2B5EF4-FFF2-40B4-BE49-F238E27FC236}">
                      <a16:creationId xmlns:a16="http://schemas.microsoft.com/office/drawing/2014/main" id="{3B0B4017-D8F0-4990-8BC2-5DEC51CDE194}"/>
                    </a:ext>
                  </a:extLst>
                </p:cNvPr>
                <p:cNvSpPr/>
                <p:nvPr/>
              </p:nvSpPr>
              <p:spPr>
                <a:xfrm>
                  <a:off x="5474431" y="3911828"/>
                  <a:ext cx="165096" cy="155596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49" name="Oval 93">
                  <a:extLst>
                    <a:ext uri="{FF2B5EF4-FFF2-40B4-BE49-F238E27FC236}">
                      <a16:creationId xmlns:a16="http://schemas.microsoft.com/office/drawing/2014/main" id="{E0689897-3044-45BB-8A7B-8D12DD0B07D0}"/>
                    </a:ext>
                  </a:extLst>
                </p:cNvPr>
                <p:cNvSpPr/>
                <p:nvPr/>
              </p:nvSpPr>
              <p:spPr>
                <a:xfrm>
                  <a:off x="5779224" y="3849907"/>
                  <a:ext cx="165096" cy="155596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50" name="Oval 94">
                  <a:extLst>
                    <a:ext uri="{FF2B5EF4-FFF2-40B4-BE49-F238E27FC236}">
                      <a16:creationId xmlns:a16="http://schemas.microsoft.com/office/drawing/2014/main" id="{5AC7C80D-4706-4B05-A3F2-324048499F04}"/>
                    </a:ext>
                  </a:extLst>
                </p:cNvPr>
                <p:cNvSpPr/>
                <p:nvPr/>
              </p:nvSpPr>
              <p:spPr>
                <a:xfrm>
                  <a:off x="5937970" y="3395821"/>
                  <a:ext cx="165096" cy="157184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51" name="Oval 95">
                  <a:extLst>
                    <a:ext uri="{FF2B5EF4-FFF2-40B4-BE49-F238E27FC236}">
                      <a16:creationId xmlns:a16="http://schemas.microsoft.com/office/drawing/2014/main" id="{59196F1B-B099-413D-8794-E0FF45B5FD23}"/>
                    </a:ext>
                  </a:extLst>
                </p:cNvPr>
                <p:cNvSpPr/>
                <p:nvPr/>
              </p:nvSpPr>
              <p:spPr>
                <a:xfrm>
                  <a:off x="5952257" y="3673671"/>
                  <a:ext cx="165096" cy="155596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52" name="Oval 96">
                  <a:extLst>
                    <a:ext uri="{FF2B5EF4-FFF2-40B4-BE49-F238E27FC236}">
                      <a16:creationId xmlns:a16="http://schemas.microsoft.com/office/drawing/2014/main" id="{DCB4C730-8017-4E69-936F-D4917DAF5AA6}"/>
                    </a:ext>
                  </a:extLst>
                </p:cNvPr>
                <p:cNvSpPr/>
                <p:nvPr/>
              </p:nvSpPr>
              <p:spPr>
                <a:xfrm>
                  <a:off x="5660164" y="4194441"/>
                  <a:ext cx="165096" cy="157183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53" name="Oval 97">
                  <a:extLst>
                    <a:ext uri="{FF2B5EF4-FFF2-40B4-BE49-F238E27FC236}">
                      <a16:creationId xmlns:a16="http://schemas.microsoft.com/office/drawing/2014/main" id="{95FB304F-2650-4494-8AB5-00BB586D77DA}"/>
                    </a:ext>
                  </a:extLst>
                </p:cNvPr>
                <p:cNvSpPr/>
                <p:nvPr/>
              </p:nvSpPr>
              <p:spPr>
                <a:xfrm>
                  <a:off x="5871297" y="4096003"/>
                  <a:ext cx="163508" cy="157183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54" name="Oval 98">
                  <a:extLst>
                    <a:ext uri="{FF2B5EF4-FFF2-40B4-BE49-F238E27FC236}">
                      <a16:creationId xmlns:a16="http://schemas.microsoft.com/office/drawing/2014/main" id="{7E62908C-D7DB-4784-8BAE-85C4A2AF0A98}"/>
                    </a:ext>
                  </a:extLst>
                </p:cNvPr>
                <p:cNvSpPr/>
                <p:nvPr/>
              </p:nvSpPr>
              <p:spPr>
                <a:xfrm>
                  <a:off x="6020518" y="4364326"/>
                  <a:ext cx="163508" cy="155596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55" name="Oval 99">
                  <a:extLst>
                    <a:ext uri="{FF2B5EF4-FFF2-40B4-BE49-F238E27FC236}">
                      <a16:creationId xmlns:a16="http://schemas.microsoft.com/office/drawing/2014/main" id="{87E73001-0C6D-45FF-958F-2E52FB372A13}"/>
                    </a:ext>
                  </a:extLst>
                </p:cNvPr>
                <p:cNvSpPr/>
                <p:nvPr/>
              </p:nvSpPr>
              <p:spPr>
                <a:xfrm>
                  <a:off x="6103066" y="4002327"/>
                  <a:ext cx="163508" cy="157184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56" name="Oval 100">
                  <a:extLst>
                    <a:ext uri="{FF2B5EF4-FFF2-40B4-BE49-F238E27FC236}">
                      <a16:creationId xmlns:a16="http://schemas.microsoft.com/office/drawing/2014/main" id="{BDAF6BCC-B904-4120-BABB-D0DF58581EAA}"/>
                    </a:ext>
                  </a:extLst>
                </p:cNvPr>
                <p:cNvSpPr/>
                <p:nvPr/>
              </p:nvSpPr>
              <p:spPr>
                <a:xfrm>
                  <a:off x="6425321" y="3446628"/>
                  <a:ext cx="165096" cy="155596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57" name="Oval 101">
                  <a:extLst>
                    <a:ext uri="{FF2B5EF4-FFF2-40B4-BE49-F238E27FC236}">
                      <a16:creationId xmlns:a16="http://schemas.microsoft.com/office/drawing/2014/main" id="{F303F5F1-8A9A-40F1-8ABB-1F3A7568B0AD}"/>
                    </a:ext>
                  </a:extLst>
                </p:cNvPr>
                <p:cNvSpPr/>
                <p:nvPr/>
              </p:nvSpPr>
              <p:spPr>
                <a:xfrm>
                  <a:off x="6266575" y="3762583"/>
                  <a:ext cx="165096" cy="155596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58" name="Oval 102">
                  <a:extLst>
                    <a:ext uri="{FF2B5EF4-FFF2-40B4-BE49-F238E27FC236}">
                      <a16:creationId xmlns:a16="http://schemas.microsoft.com/office/drawing/2014/main" id="{B99DA674-4A3B-4D55-A6C4-CCE65E59BC4D}"/>
                    </a:ext>
                  </a:extLst>
                </p:cNvPr>
                <p:cNvSpPr/>
                <p:nvPr/>
              </p:nvSpPr>
              <p:spPr>
                <a:xfrm>
                  <a:off x="6571367" y="3700662"/>
                  <a:ext cx="165096" cy="155596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59" name="Oval 103">
                  <a:extLst>
                    <a:ext uri="{FF2B5EF4-FFF2-40B4-BE49-F238E27FC236}">
                      <a16:creationId xmlns:a16="http://schemas.microsoft.com/office/drawing/2014/main" id="{11A574A7-D73B-4228-B524-C5F8C542A85E}"/>
                    </a:ext>
                  </a:extLst>
                </p:cNvPr>
                <p:cNvSpPr/>
                <p:nvPr/>
              </p:nvSpPr>
              <p:spPr>
                <a:xfrm>
                  <a:off x="6730114" y="3246576"/>
                  <a:ext cx="165096" cy="157184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60" name="Oval 104">
                  <a:extLst>
                    <a:ext uri="{FF2B5EF4-FFF2-40B4-BE49-F238E27FC236}">
                      <a16:creationId xmlns:a16="http://schemas.microsoft.com/office/drawing/2014/main" id="{E5C6AD87-3BB5-4636-BE86-C82B392A4992}"/>
                    </a:ext>
                  </a:extLst>
                </p:cNvPr>
                <p:cNvSpPr/>
                <p:nvPr/>
              </p:nvSpPr>
              <p:spPr>
                <a:xfrm>
                  <a:off x="6745988" y="3524426"/>
                  <a:ext cx="163509" cy="155596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61" name="Oval 105">
                  <a:extLst>
                    <a:ext uri="{FF2B5EF4-FFF2-40B4-BE49-F238E27FC236}">
                      <a16:creationId xmlns:a16="http://schemas.microsoft.com/office/drawing/2014/main" id="{E309B6B0-0614-4D40-ABAE-3897124DA09A}"/>
                    </a:ext>
                  </a:extLst>
                </p:cNvPr>
                <p:cNvSpPr/>
                <p:nvPr/>
              </p:nvSpPr>
              <p:spPr>
                <a:xfrm>
                  <a:off x="6452308" y="4045196"/>
                  <a:ext cx="165096" cy="157183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62" name="Oval 106">
                  <a:extLst>
                    <a:ext uri="{FF2B5EF4-FFF2-40B4-BE49-F238E27FC236}">
                      <a16:creationId xmlns:a16="http://schemas.microsoft.com/office/drawing/2014/main" id="{3FFFD5FD-4E42-40BF-B03D-015A41CD39AA}"/>
                    </a:ext>
                  </a:extLst>
                </p:cNvPr>
                <p:cNvSpPr/>
                <p:nvPr/>
              </p:nvSpPr>
              <p:spPr>
                <a:xfrm>
                  <a:off x="6745988" y="4121406"/>
                  <a:ext cx="163509" cy="157183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63" name="Oval 107">
                  <a:extLst>
                    <a:ext uri="{FF2B5EF4-FFF2-40B4-BE49-F238E27FC236}">
                      <a16:creationId xmlns:a16="http://schemas.microsoft.com/office/drawing/2014/main" id="{47102FAB-5C51-4D59-B730-E1A5E06D5AB4}"/>
                    </a:ext>
                  </a:extLst>
                </p:cNvPr>
                <p:cNvSpPr/>
                <p:nvPr/>
              </p:nvSpPr>
              <p:spPr>
                <a:xfrm>
                  <a:off x="6318961" y="4327809"/>
                  <a:ext cx="165096" cy="157183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64" name="Oval 108">
                  <a:extLst>
                    <a:ext uri="{FF2B5EF4-FFF2-40B4-BE49-F238E27FC236}">
                      <a16:creationId xmlns:a16="http://schemas.microsoft.com/office/drawing/2014/main" id="{B5A14204-92C2-41A6-87BD-ACB94356D8DE}"/>
                    </a:ext>
                  </a:extLst>
                </p:cNvPr>
                <p:cNvSpPr/>
                <p:nvPr/>
              </p:nvSpPr>
              <p:spPr>
                <a:xfrm>
                  <a:off x="6895210" y="3853082"/>
                  <a:ext cx="165096" cy="157184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65" name="Oval 109">
                  <a:extLst>
                    <a:ext uri="{FF2B5EF4-FFF2-40B4-BE49-F238E27FC236}">
                      <a16:creationId xmlns:a16="http://schemas.microsoft.com/office/drawing/2014/main" id="{444D135C-89E1-44A8-9898-E01326C9D8FC}"/>
                    </a:ext>
                  </a:extLst>
                </p:cNvPr>
                <p:cNvSpPr/>
                <p:nvPr/>
              </p:nvSpPr>
              <p:spPr>
                <a:xfrm>
                  <a:off x="7477809" y="3748293"/>
                  <a:ext cx="163508" cy="155596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66" name="Oval 110">
                  <a:extLst>
                    <a:ext uri="{FF2B5EF4-FFF2-40B4-BE49-F238E27FC236}">
                      <a16:creationId xmlns:a16="http://schemas.microsoft.com/office/drawing/2014/main" id="{7F05AD61-8322-4F2D-A2D7-A7C7D96B056E}"/>
                    </a:ext>
                  </a:extLst>
                </p:cNvPr>
                <p:cNvSpPr/>
                <p:nvPr/>
              </p:nvSpPr>
              <p:spPr>
                <a:xfrm>
                  <a:off x="7209528" y="3989626"/>
                  <a:ext cx="163509" cy="155596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67" name="Oval 111">
                  <a:extLst>
                    <a:ext uri="{FF2B5EF4-FFF2-40B4-BE49-F238E27FC236}">
                      <a16:creationId xmlns:a16="http://schemas.microsoft.com/office/drawing/2014/main" id="{8B3E7A81-50BD-47E2-B6A5-3C7DB20CCCD6}"/>
                    </a:ext>
                  </a:extLst>
                </p:cNvPr>
                <p:cNvSpPr/>
                <p:nvPr/>
              </p:nvSpPr>
              <p:spPr>
                <a:xfrm>
                  <a:off x="7501621" y="3975337"/>
                  <a:ext cx="165096" cy="155596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68" name="Oval 112">
                  <a:extLst>
                    <a:ext uri="{FF2B5EF4-FFF2-40B4-BE49-F238E27FC236}">
                      <a16:creationId xmlns:a16="http://schemas.microsoft.com/office/drawing/2014/main" id="{46D152FD-9D50-4FB1-BC7B-2033A4557E0C}"/>
                    </a:ext>
                  </a:extLst>
                </p:cNvPr>
                <p:cNvSpPr/>
                <p:nvPr/>
              </p:nvSpPr>
              <p:spPr>
                <a:xfrm>
                  <a:off x="7465110" y="4307168"/>
                  <a:ext cx="165096" cy="157184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69" name="Oval 113">
                  <a:extLst>
                    <a:ext uri="{FF2B5EF4-FFF2-40B4-BE49-F238E27FC236}">
                      <a16:creationId xmlns:a16="http://schemas.microsoft.com/office/drawing/2014/main" id="{28139CD4-8254-4A28-AFB9-C1137194E801}"/>
                    </a:ext>
                  </a:extLst>
                </p:cNvPr>
                <p:cNvSpPr/>
                <p:nvPr/>
              </p:nvSpPr>
              <p:spPr>
                <a:xfrm>
                  <a:off x="7796889" y="3826092"/>
                  <a:ext cx="165096" cy="155596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70" name="Oval 114">
                  <a:extLst>
                    <a:ext uri="{FF2B5EF4-FFF2-40B4-BE49-F238E27FC236}">
                      <a16:creationId xmlns:a16="http://schemas.microsoft.com/office/drawing/2014/main" id="{D9DC3D67-A600-44AC-822D-D1EA1F6D531E}"/>
                    </a:ext>
                  </a:extLst>
                </p:cNvPr>
                <p:cNvSpPr/>
                <p:nvPr/>
              </p:nvSpPr>
              <p:spPr>
                <a:xfrm>
                  <a:off x="7120630" y="4377028"/>
                  <a:ext cx="165096" cy="155596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71" name="Oval 115">
                  <a:extLst>
                    <a:ext uri="{FF2B5EF4-FFF2-40B4-BE49-F238E27FC236}">
                      <a16:creationId xmlns:a16="http://schemas.microsoft.com/office/drawing/2014/main" id="{4F8C23A6-C418-47E4-BE0A-2D8F26657606}"/>
                    </a:ext>
                  </a:extLst>
                </p:cNvPr>
                <p:cNvSpPr/>
                <p:nvPr/>
              </p:nvSpPr>
              <p:spPr>
                <a:xfrm>
                  <a:off x="7666717" y="4175389"/>
                  <a:ext cx="163509" cy="157183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72" name="Oval 116">
                  <a:extLst>
                    <a:ext uri="{FF2B5EF4-FFF2-40B4-BE49-F238E27FC236}">
                      <a16:creationId xmlns:a16="http://schemas.microsoft.com/office/drawing/2014/main" id="{B6834EDF-20BC-494A-A2CD-6F4F57F5D1F6}"/>
                    </a:ext>
                  </a:extLst>
                </p:cNvPr>
                <p:cNvSpPr/>
                <p:nvPr/>
              </p:nvSpPr>
              <p:spPr>
                <a:xfrm>
                  <a:off x="6761863" y="4519922"/>
                  <a:ext cx="165096" cy="157184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73" name="Oval 117">
                  <a:extLst>
                    <a:ext uri="{FF2B5EF4-FFF2-40B4-BE49-F238E27FC236}">
                      <a16:creationId xmlns:a16="http://schemas.microsoft.com/office/drawing/2014/main" id="{C339204D-3E9D-4B46-9ECA-7FB61B9B01DF}"/>
                    </a:ext>
                  </a:extLst>
                </p:cNvPr>
                <p:cNvSpPr/>
                <p:nvPr/>
              </p:nvSpPr>
              <p:spPr>
                <a:xfrm>
                  <a:off x="7166667" y="3510136"/>
                  <a:ext cx="163508" cy="157184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</p:grpSp>
        </p:grpSp>
        <p:grpSp>
          <p:nvGrpSpPr>
            <p:cNvPr id="25618" name="Group 60">
              <a:extLst>
                <a:ext uri="{FF2B5EF4-FFF2-40B4-BE49-F238E27FC236}">
                  <a16:creationId xmlns:a16="http://schemas.microsoft.com/office/drawing/2014/main" id="{B03AE9D9-5825-4392-B106-0CC11D3239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4864" y="2851236"/>
              <a:ext cx="2450835" cy="2570508"/>
              <a:chOff x="7674864" y="2851236"/>
              <a:chExt cx="2450835" cy="2570508"/>
            </a:xfrm>
          </p:grpSpPr>
          <p:cxnSp>
            <p:nvCxnSpPr>
              <p:cNvPr id="22" name="Straight Arrow Connector 62">
                <a:extLst>
                  <a:ext uri="{FF2B5EF4-FFF2-40B4-BE49-F238E27FC236}">
                    <a16:creationId xmlns:a16="http://schemas.microsoft.com/office/drawing/2014/main" id="{551C4CFD-10FD-49B8-A944-136CB7982D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95293" y="3403760"/>
                <a:ext cx="1271558" cy="644612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63">
                <a:extLst>
                  <a:ext uri="{FF2B5EF4-FFF2-40B4-BE49-F238E27FC236}">
                    <a16:creationId xmlns:a16="http://schemas.microsoft.com/office/drawing/2014/main" id="{DBA790BE-7FE2-49D1-9682-F4596B3106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4656" y="4053135"/>
                <a:ext cx="1347756" cy="385815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621" name="Group 64">
                <a:extLst>
                  <a:ext uri="{FF2B5EF4-FFF2-40B4-BE49-F238E27FC236}">
                    <a16:creationId xmlns:a16="http://schemas.microsoft.com/office/drawing/2014/main" id="{7949E432-0F77-4D96-B9D9-C890FA2B11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067800" y="2851236"/>
                <a:ext cx="834975" cy="1985431"/>
                <a:chOff x="9067800" y="2851236"/>
                <a:chExt cx="834975" cy="1985431"/>
              </a:xfrm>
            </p:grpSpPr>
            <p:sp>
              <p:nvSpPr>
                <p:cNvPr id="26" name="Oval 76">
                  <a:extLst>
                    <a:ext uri="{FF2B5EF4-FFF2-40B4-BE49-F238E27FC236}">
                      <a16:creationId xmlns:a16="http://schemas.microsoft.com/office/drawing/2014/main" id="{CF2CA54D-27F0-4840-B9B5-852DFD5D1C90}"/>
                    </a:ext>
                  </a:extLst>
                </p:cNvPr>
                <p:cNvSpPr/>
                <p:nvPr/>
              </p:nvSpPr>
              <p:spPr>
                <a:xfrm>
                  <a:off x="9071624" y="2851236"/>
                  <a:ext cx="831831" cy="790681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cxnSp>
              <p:nvCxnSpPr>
                <p:cNvPr id="27" name="Straight Arrow Connector 77">
                  <a:extLst>
                    <a:ext uri="{FF2B5EF4-FFF2-40B4-BE49-F238E27FC236}">
                      <a16:creationId xmlns:a16="http://schemas.microsoft.com/office/drawing/2014/main" id="{837E96E0-118D-4292-A60E-FDDE8974AB0D}"/>
                    </a:ext>
                  </a:extLst>
                </p:cNvPr>
                <p:cNvCxnSpPr>
                  <a:cxnSpLocks/>
                  <a:endCxn id="26" idx="6"/>
                </p:cNvCxnSpPr>
                <p:nvPr/>
              </p:nvCxnSpPr>
              <p:spPr>
                <a:xfrm flipV="1">
                  <a:off x="9487539" y="3246576"/>
                  <a:ext cx="415916" cy="12702"/>
                </a:xfrm>
                <a:prstGeom prst="straightConnector1">
                  <a:avLst/>
                </a:prstGeom>
                <a:ln w="12700">
                  <a:solidFill>
                    <a:srgbClr val="7030A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7DE0945-C577-47D6-985A-04F867B898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4922" y="2949397"/>
                  <a:ext cx="352276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  <p:sp>
              <p:nvSpPr>
                <p:cNvPr id="33" name="Oval 79">
                  <a:extLst>
                    <a:ext uri="{FF2B5EF4-FFF2-40B4-BE49-F238E27FC236}">
                      <a16:creationId xmlns:a16="http://schemas.microsoft.com/office/drawing/2014/main" id="{5096A870-32A8-4AC1-AF92-C900873C279B}"/>
                    </a:ext>
                  </a:extLst>
                </p:cNvPr>
                <p:cNvSpPr/>
                <p:nvPr/>
              </p:nvSpPr>
              <p:spPr>
                <a:xfrm>
                  <a:off x="9068449" y="4045197"/>
                  <a:ext cx="831831" cy="790681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35" name="Oval 80">
                  <a:extLst>
                    <a:ext uri="{FF2B5EF4-FFF2-40B4-BE49-F238E27FC236}">
                      <a16:creationId xmlns:a16="http://schemas.microsoft.com/office/drawing/2014/main" id="{29AA8471-2130-4B7D-9876-41A3CF9C3BA3}"/>
                    </a:ext>
                  </a:extLst>
                </p:cNvPr>
                <p:cNvSpPr/>
                <p:nvPr/>
              </p:nvSpPr>
              <p:spPr>
                <a:xfrm>
                  <a:off x="9346255" y="4253187"/>
                  <a:ext cx="46037" cy="46044"/>
                </a:xfrm>
                <a:prstGeom prst="ellips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37" name="Oval 81">
                  <a:extLst>
                    <a:ext uri="{FF2B5EF4-FFF2-40B4-BE49-F238E27FC236}">
                      <a16:creationId xmlns:a16="http://schemas.microsoft.com/office/drawing/2014/main" id="{8D148008-3BFD-4CEC-9B8B-563F5235EDAF}"/>
                    </a:ext>
                  </a:extLst>
                </p:cNvPr>
                <p:cNvSpPr/>
                <p:nvPr/>
              </p:nvSpPr>
              <p:spPr>
                <a:xfrm>
                  <a:off x="9498651" y="4405607"/>
                  <a:ext cx="46037" cy="46044"/>
                </a:xfrm>
                <a:prstGeom prst="ellips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38" name="Oval 82">
                  <a:extLst>
                    <a:ext uri="{FF2B5EF4-FFF2-40B4-BE49-F238E27FC236}">
                      <a16:creationId xmlns:a16="http://schemas.microsoft.com/office/drawing/2014/main" id="{D7E5FFB8-78A2-4234-9C0B-D978AB1BC94B}"/>
                    </a:ext>
                  </a:extLst>
                </p:cNvPr>
                <p:cNvSpPr/>
                <p:nvPr/>
              </p:nvSpPr>
              <p:spPr>
                <a:xfrm>
                  <a:off x="9651048" y="4558028"/>
                  <a:ext cx="46037" cy="44456"/>
                </a:xfrm>
                <a:prstGeom prst="ellips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39" name="Oval 83">
                  <a:extLst>
                    <a:ext uri="{FF2B5EF4-FFF2-40B4-BE49-F238E27FC236}">
                      <a16:creationId xmlns:a16="http://schemas.microsoft.com/office/drawing/2014/main" id="{9BD92B9F-4013-4F6F-B2CE-5B4C450A92A6}"/>
                    </a:ext>
                  </a:extLst>
                </p:cNvPr>
                <p:cNvSpPr/>
                <p:nvPr/>
              </p:nvSpPr>
              <p:spPr>
                <a:xfrm>
                  <a:off x="9300219" y="4572317"/>
                  <a:ext cx="46036" cy="46043"/>
                </a:xfrm>
                <a:prstGeom prst="ellips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40" name="Oval 84">
                  <a:extLst>
                    <a:ext uri="{FF2B5EF4-FFF2-40B4-BE49-F238E27FC236}">
                      <a16:creationId xmlns:a16="http://schemas.microsoft.com/office/drawing/2014/main" id="{06FD87DB-A033-4F7F-916F-99CB5D0BB0F9}"/>
                    </a:ext>
                  </a:extLst>
                </p:cNvPr>
                <p:cNvSpPr/>
                <p:nvPr/>
              </p:nvSpPr>
              <p:spPr>
                <a:xfrm>
                  <a:off x="9322443" y="4429423"/>
                  <a:ext cx="46036" cy="46043"/>
                </a:xfrm>
                <a:prstGeom prst="ellips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41" name="Oval 85">
                  <a:extLst>
                    <a:ext uri="{FF2B5EF4-FFF2-40B4-BE49-F238E27FC236}">
                      <a16:creationId xmlns:a16="http://schemas.microsoft.com/office/drawing/2014/main" id="{1414AB6A-9EB5-4F50-9980-67D705C84693}"/>
                    </a:ext>
                  </a:extLst>
                </p:cNvPr>
                <p:cNvSpPr/>
                <p:nvPr/>
              </p:nvSpPr>
              <p:spPr>
                <a:xfrm>
                  <a:off x="9544688" y="4237309"/>
                  <a:ext cx="44449" cy="44456"/>
                </a:xfrm>
                <a:prstGeom prst="ellips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42" name="Oval 86">
                  <a:extLst>
                    <a:ext uri="{FF2B5EF4-FFF2-40B4-BE49-F238E27FC236}">
                      <a16:creationId xmlns:a16="http://schemas.microsoft.com/office/drawing/2014/main" id="{E6A263F5-23B5-46F4-AEB1-F171FD54E42C}"/>
                    </a:ext>
                  </a:extLst>
                </p:cNvPr>
                <p:cNvSpPr/>
                <p:nvPr/>
              </p:nvSpPr>
              <p:spPr>
                <a:xfrm>
                  <a:off x="9446265" y="4535800"/>
                  <a:ext cx="46036" cy="46044"/>
                </a:xfrm>
                <a:prstGeom prst="ellips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43" name="Oval 87">
                  <a:extLst>
                    <a:ext uri="{FF2B5EF4-FFF2-40B4-BE49-F238E27FC236}">
                      <a16:creationId xmlns:a16="http://schemas.microsoft.com/office/drawing/2014/main" id="{6370C9E4-7402-42A3-886E-D2BB05D6FBE7}"/>
                    </a:ext>
                  </a:extLst>
                </p:cNvPr>
                <p:cNvSpPr/>
                <p:nvPr/>
              </p:nvSpPr>
              <p:spPr>
                <a:xfrm>
                  <a:off x="9757408" y="4426248"/>
                  <a:ext cx="46036" cy="46043"/>
                </a:xfrm>
                <a:prstGeom prst="ellips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44" name="Oval 88">
                  <a:extLst>
                    <a:ext uri="{FF2B5EF4-FFF2-40B4-BE49-F238E27FC236}">
                      <a16:creationId xmlns:a16="http://schemas.microsoft.com/office/drawing/2014/main" id="{221D416D-CC04-4120-BB05-C1B7CB57E326}"/>
                    </a:ext>
                  </a:extLst>
                </p:cNvPr>
                <p:cNvSpPr/>
                <p:nvPr/>
              </p:nvSpPr>
              <p:spPr>
                <a:xfrm>
                  <a:off x="9452615" y="4677107"/>
                  <a:ext cx="46036" cy="46043"/>
                </a:xfrm>
                <a:prstGeom prst="ellips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</p:grpSp>
          <p:sp>
            <p:nvSpPr>
              <p:cNvPr id="25622" name="TextBox 24">
                <a:extLst>
                  <a:ext uri="{FF2B5EF4-FFF2-40B4-BE49-F238E27FC236}">
                    <a16:creationId xmlns:a16="http://schemas.microsoft.com/office/drawing/2014/main" id="{E9E84464-9CD4-4E62-8686-0D3252E4806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857595" y="5052412"/>
                <a:ext cx="126810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r>
                  <a:rPr lang="en-US" altLang="ko-KR">
                    <a:ea typeface="굴림" panose="020B0600000101010101" pitchFamily="50" charset="-127"/>
                  </a:rPr>
                  <a:t>Fluid parcel</a:t>
                </a:r>
              </a:p>
            </p:txBody>
          </p:sp>
        </p:grpSp>
      </p:grpSp>
      <p:cxnSp>
        <p:nvCxnSpPr>
          <p:cNvPr id="77" name="Straight Arrow Connector 122">
            <a:extLst>
              <a:ext uri="{FF2B5EF4-FFF2-40B4-BE49-F238E27FC236}">
                <a16:creationId xmlns:a16="http://schemas.microsoft.com/office/drawing/2014/main" id="{E195B3AA-FCE5-450E-8BB5-1FC4E7EA03DF}"/>
              </a:ext>
            </a:extLst>
          </p:cNvPr>
          <p:cNvCxnSpPr>
            <a:endCxn id="59" idx="7"/>
          </p:cNvCxnSpPr>
          <p:nvPr/>
        </p:nvCxnSpPr>
        <p:spPr>
          <a:xfrm flipH="1">
            <a:off x="6683375" y="1522413"/>
            <a:ext cx="125413" cy="32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124">
            <a:extLst>
              <a:ext uri="{FF2B5EF4-FFF2-40B4-BE49-F238E27FC236}">
                <a16:creationId xmlns:a16="http://schemas.microsoft.com/office/drawing/2014/main" id="{D2DCD034-C6FD-4638-AB9D-54102EAB6D32}"/>
              </a:ext>
            </a:extLst>
          </p:cNvPr>
          <p:cNvCxnSpPr>
            <a:cxnSpLocks/>
          </p:cNvCxnSpPr>
          <p:nvPr/>
        </p:nvCxnSpPr>
        <p:spPr>
          <a:xfrm flipV="1">
            <a:off x="7061200" y="3192463"/>
            <a:ext cx="0" cy="331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B96F38D-0837-4E9C-9253-F97060A7DE56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987729" y="3385522"/>
            <a:ext cx="487569" cy="369332"/>
          </a:xfrm>
          <a:prstGeom prst="rect">
            <a:avLst/>
          </a:prstGeom>
          <a:blipFill>
            <a:blip r:embed="rId5"/>
            <a:stretch>
              <a:fillRect b="-6557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cxnSp>
        <p:nvCxnSpPr>
          <p:cNvPr id="80" name="Straight Arrow Connector 127">
            <a:extLst>
              <a:ext uri="{FF2B5EF4-FFF2-40B4-BE49-F238E27FC236}">
                <a16:creationId xmlns:a16="http://schemas.microsoft.com/office/drawing/2014/main" id="{FF60AF61-0DCE-4EBE-A1C7-C58FBF776DA6}"/>
              </a:ext>
            </a:extLst>
          </p:cNvPr>
          <p:cNvCxnSpPr>
            <a:cxnSpLocks/>
          </p:cNvCxnSpPr>
          <p:nvPr/>
        </p:nvCxnSpPr>
        <p:spPr>
          <a:xfrm flipV="1">
            <a:off x="5997575" y="3103563"/>
            <a:ext cx="228600" cy="427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4E7FCD54-A4D9-4C92-B9BF-5FA319A8FD89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726800" y="3421169"/>
            <a:ext cx="487569" cy="369332"/>
          </a:xfrm>
          <a:prstGeom prst="rect">
            <a:avLst/>
          </a:prstGeom>
          <a:blipFill>
            <a:blip r:embed="rId6"/>
            <a:stretch>
              <a:fillRect b="-6557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D68ACFC-8EF0-41EB-BFF2-6C8D0CBC5D8D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692573" y="1168485"/>
            <a:ext cx="482247" cy="369332"/>
          </a:xfrm>
          <a:prstGeom prst="rect">
            <a:avLst/>
          </a:prstGeom>
          <a:blipFill>
            <a:blip r:embed="rId7"/>
            <a:stretch>
              <a:fillRect b="-6667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A2AFF026-5322-44BA-8B00-B9F70F1A7CCF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>
              <a:spcBef>
                <a:spcPts val="1800"/>
              </a:spcBef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Eulerian frame</a:t>
            </a:r>
          </a:p>
        </p:txBody>
      </p:sp>
      <p:sp>
        <p:nvSpPr>
          <p:cNvPr id="27651" name="TextBox 82">
            <a:extLst>
              <a:ext uri="{FF2B5EF4-FFF2-40B4-BE49-F238E27FC236}">
                <a16:creationId xmlns:a16="http://schemas.microsoft.com/office/drawing/2014/main" id="{4EA71608-3482-4518-8F75-E05AEA4107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188" y="1535113"/>
            <a:ext cx="10825162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200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Conservation laws are applied around a fixed “</a:t>
            </a:r>
            <a:r>
              <a:rPr lang="en-US" altLang="ko-KR" sz="2000">
                <a:solidFill>
                  <a:srgbClr val="0D19FF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control volume</a:t>
            </a:r>
            <a:r>
              <a:rPr lang="en-US" altLang="ko-KR" sz="200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” in space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Flux of quantities through the boundary is used to estimate the flow variables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Useful to take observations at fixed locations</a:t>
            </a:r>
          </a:p>
        </p:txBody>
      </p:sp>
      <p:grpSp>
        <p:nvGrpSpPr>
          <p:cNvPr id="27652" name="Group 91">
            <a:extLst>
              <a:ext uri="{FF2B5EF4-FFF2-40B4-BE49-F238E27FC236}">
                <a16:creationId xmlns:a16="http://schemas.microsoft.com/office/drawing/2014/main" id="{1B2C594D-08FB-44B7-AC27-B4954F8E1E99}"/>
              </a:ext>
            </a:extLst>
          </p:cNvPr>
          <p:cNvGrpSpPr>
            <a:grpSpLocks/>
          </p:cNvGrpSpPr>
          <p:nvPr/>
        </p:nvGrpSpPr>
        <p:grpSpPr bwMode="auto">
          <a:xfrm>
            <a:off x="3857625" y="3011488"/>
            <a:ext cx="3316288" cy="2914650"/>
            <a:chOff x="3396138" y="3231567"/>
            <a:chExt cx="3316224" cy="2914840"/>
          </a:xfrm>
        </p:grpSpPr>
        <p:grpSp>
          <p:nvGrpSpPr>
            <p:cNvPr id="27653" name="Group 2">
              <a:extLst>
                <a:ext uri="{FF2B5EF4-FFF2-40B4-BE49-F238E27FC236}">
                  <a16:creationId xmlns:a16="http://schemas.microsoft.com/office/drawing/2014/main" id="{091FEE38-E2D8-4187-8CBE-FA8CA005F0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96138" y="3231567"/>
              <a:ext cx="3316224" cy="2914840"/>
              <a:chOff x="6501384" y="3325126"/>
              <a:chExt cx="3316224" cy="2914840"/>
            </a:xfrm>
          </p:grpSpPr>
          <p:sp>
            <p:nvSpPr>
              <p:cNvPr id="98" name="Rectangle 37">
                <a:extLst>
                  <a:ext uri="{FF2B5EF4-FFF2-40B4-BE49-F238E27FC236}">
                    <a16:creationId xmlns:a16="http://schemas.microsoft.com/office/drawing/2014/main" id="{51EC544E-25A9-416B-A062-39FDB4B9EDB0}"/>
                  </a:ext>
                </a:extLst>
              </p:cNvPr>
              <p:cNvSpPr/>
              <p:nvPr/>
            </p:nvSpPr>
            <p:spPr>
              <a:xfrm>
                <a:off x="6501384" y="3328301"/>
                <a:ext cx="1106467" cy="968438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99" name="Rectangle 39">
                <a:extLst>
                  <a:ext uri="{FF2B5EF4-FFF2-40B4-BE49-F238E27FC236}">
                    <a16:creationId xmlns:a16="http://schemas.microsoft.com/office/drawing/2014/main" id="{C8A04545-0551-40EF-B2A2-5F609B00BF22}"/>
                  </a:ext>
                </a:extLst>
              </p:cNvPr>
              <p:cNvSpPr/>
              <p:nvPr/>
            </p:nvSpPr>
            <p:spPr>
              <a:xfrm>
                <a:off x="7607851" y="3328301"/>
                <a:ext cx="1106466" cy="968438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00" name="Rectangle 40">
                <a:extLst>
                  <a:ext uri="{FF2B5EF4-FFF2-40B4-BE49-F238E27FC236}">
                    <a16:creationId xmlns:a16="http://schemas.microsoft.com/office/drawing/2014/main" id="{027506A0-22DF-4DF2-98E5-B45C5AF48D77}"/>
                  </a:ext>
                </a:extLst>
              </p:cNvPr>
              <p:cNvSpPr/>
              <p:nvPr/>
            </p:nvSpPr>
            <p:spPr>
              <a:xfrm>
                <a:off x="8711141" y="3325126"/>
                <a:ext cx="1106467" cy="970025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01" name="Rectangle 41">
                <a:extLst>
                  <a:ext uri="{FF2B5EF4-FFF2-40B4-BE49-F238E27FC236}">
                    <a16:creationId xmlns:a16="http://schemas.microsoft.com/office/drawing/2014/main" id="{6374E99D-845E-407D-927C-C58E9EC2DC82}"/>
                  </a:ext>
                </a:extLst>
              </p:cNvPr>
              <p:cNvSpPr/>
              <p:nvPr/>
            </p:nvSpPr>
            <p:spPr>
              <a:xfrm>
                <a:off x="6501384" y="4301502"/>
                <a:ext cx="1106467" cy="968438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02" name="Rectangle 42">
                <a:extLst>
                  <a:ext uri="{FF2B5EF4-FFF2-40B4-BE49-F238E27FC236}">
                    <a16:creationId xmlns:a16="http://schemas.microsoft.com/office/drawing/2014/main" id="{A4242355-99A0-4DAF-BE16-12420559D4B8}"/>
                  </a:ext>
                </a:extLst>
              </p:cNvPr>
              <p:cNvSpPr/>
              <p:nvPr/>
            </p:nvSpPr>
            <p:spPr>
              <a:xfrm>
                <a:off x="7607851" y="4301502"/>
                <a:ext cx="1106466" cy="968438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03" name="Rectangle 52">
                <a:extLst>
                  <a:ext uri="{FF2B5EF4-FFF2-40B4-BE49-F238E27FC236}">
                    <a16:creationId xmlns:a16="http://schemas.microsoft.com/office/drawing/2014/main" id="{63F1A028-5D95-4BC0-BCD2-BF7146180B0B}"/>
                  </a:ext>
                </a:extLst>
              </p:cNvPr>
              <p:cNvSpPr/>
              <p:nvPr/>
            </p:nvSpPr>
            <p:spPr>
              <a:xfrm>
                <a:off x="8711141" y="4298326"/>
                <a:ext cx="1106467" cy="970026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04" name="Rectangle 54">
                <a:extLst>
                  <a:ext uri="{FF2B5EF4-FFF2-40B4-BE49-F238E27FC236}">
                    <a16:creationId xmlns:a16="http://schemas.microsoft.com/office/drawing/2014/main" id="{78995CE2-59A2-42DF-8D46-41451D2E3074}"/>
                  </a:ext>
                </a:extLst>
              </p:cNvPr>
              <p:cNvSpPr/>
              <p:nvPr/>
            </p:nvSpPr>
            <p:spPr>
              <a:xfrm>
                <a:off x="6501384" y="5269940"/>
                <a:ext cx="1106467" cy="970026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05" name="Rectangle 57">
                <a:extLst>
                  <a:ext uri="{FF2B5EF4-FFF2-40B4-BE49-F238E27FC236}">
                    <a16:creationId xmlns:a16="http://schemas.microsoft.com/office/drawing/2014/main" id="{9E6D1258-A34B-4141-8626-A5DE3530CB81}"/>
                  </a:ext>
                </a:extLst>
              </p:cNvPr>
              <p:cNvSpPr/>
              <p:nvPr/>
            </p:nvSpPr>
            <p:spPr>
              <a:xfrm>
                <a:off x="7607851" y="5269940"/>
                <a:ext cx="1106466" cy="970026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06" name="Rectangle 58">
                <a:extLst>
                  <a:ext uri="{FF2B5EF4-FFF2-40B4-BE49-F238E27FC236}">
                    <a16:creationId xmlns:a16="http://schemas.microsoft.com/office/drawing/2014/main" id="{243B84A4-7351-4E02-B008-E9C8185D0C5C}"/>
                  </a:ext>
                </a:extLst>
              </p:cNvPr>
              <p:cNvSpPr/>
              <p:nvPr/>
            </p:nvSpPr>
            <p:spPr>
              <a:xfrm>
                <a:off x="8711141" y="5268353"/>
                <a:ext cx="1106467" cy="968438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</p:grpSp>
        <p:cxnSp>
          <p:nvCxnSpPr>
            <p:cNvPr id="86" name="Straight Arrow Connector 77">
              <a:extLst>
                <a:ext uri="{FF2B5EF4-FFF2-40B4-BE49-F238E27FC236}">
                  <a16:creationId xmlns:a16="http://schemas.microsoft.com/office/drawing/2014/main" id="{5CF97E59-1205-4255-BB24-0E1EF032B87B}"/>
                </a:ext>
              </a:extLst>
            </p:cNvPr>
            <p:cNvCxnSpPr/>
            <p:nvPr/>
          </p:nvCxnSpPr>
          <p:spPr>
            <a:xfrm>
              <a:off x="4367669" y="4615957"/>
              <a:ext cx="276220" cy="0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78">
              <a:extLst>
                <a:ext uri="{FF2B5EF4-FFF2-40B4-BE49-F238E27FC236}">
                  <a16:creationId xmlns:a16="http://schemas.microsoft.com/office/drawing/2014/main" id="{6997FC74-D48B-4957-8788-765390BD32BF}"/>
                </a:ext>
              </a:extLst>
            </p:cNvPr>
            <p:cNvCxnSpPr/>
            <p:nvPr/>
          </p:nvCxnSpPr>
          <p:spPr>
            <a:xfrm>
              <a:off x="5539222" y="4615957"/>
              <a:ext cx="276220" cy="0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79">
              <a:extLst>
                <a:ext uri="{FF2B5EF4-FFF2-40B4-BE49-F238E27FC236}">
                  <a16:creationId xmlns:a16="http://schemas.microsoft.com/office/drawing/2014/main" id="{65B71AA3-9538-4B00-A683-4779DA42E2D1}"/>
                </a:ext>
              </a:extLst>
            </p:cNvPr>
            <p:cNvCxnSpPr/>
            <p:nvPr/>
          </p:nvCxnSpPr>
          <p:spPr>
            <a:xfrm>
              <a:off x="4367669" y="4850923"/>
              <a:ext cx="276220" cy="0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0">
              <a:extLst>
                <a:ext uri="{FF2B5EF4-FFF2-40B4-BE49-F238E27FC236}">
                  <a16:creationId xmlns:a16="http://schemas.microsoft.com/office/drawing/2014/main" id="{2EF6E6ED-039A-4764-B9CA-9804203117A3}"/>
                </a:ext>
              </a:extLst>
            </p:cNvPr>
            <p:cNvCxnSpPr/>
            <p:nvPr/>
          </p:nvCxnSpPr>
          <p:spPr>
            <a:xfrm>
              <a:off x="4367669" y="4431795"/>
              <a:ext cx="276220" cy="0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1">
              <a:extLst>
                <a:ext uri="{FF2B5EF4-FFF2-40B4-BE49-F238E27FC236}">
                  <a16:creationId xmlns:a16="http://schemas.microsoft.com/office/drawing/2014/main" id="{F175254A-833B-457F-8A64-CA2649545103}"/>
                </a:ext>
              </a:extLst>
            </p:cNvPr>
            <p:cNvCxnSpPr/>
            <p:nvPr/>
          </p:nvCxnSpPr>
          <p:spPr>
            <a:xfrm>
              <a:off x="5539222" y="4850923"/>
              <a:ext cx="276220" cy="0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82">
              <a:extLst>
                <a:ext uri="{FF2B5EF4-FFF2-40B4-BE49-F238E27FC236}">
                  <a16:creationId xmlns:a16="http://schemas.microsoft.com/office/drawing/2014/main" id="{42117798-42C4-417E-9B82-607A32B9C02A}"/>
                </a:ext>
              </a:extLst>
            </p:cNvPr>
            <p:cNvCxnSpPr/>
            <p:nvPr/>
          </p:nvCxnSpPr>
          <p:spPr>
            <a:xfrm>
              <a:off x="5539222" y="4431795"/>
              <a:ext cx="276220" cy="0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83">
              <a:extLst>
                <a:ext uri="{FF2B5EF4-FFF2-40B4-BE49-F238E27FC236}">
                  <a16:creationId xmlns:a16="http://schemas.microsoft.com/office/drawing/2014/main" id="{E4107AAB-35E8-441D-9859-ED88C14CF6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66125" y="5036672"/>
              <a:ext cx="0" cy="220677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85">
              <a:extLst>
                <a:ext uri="{FF2B5EF4-FFF2-40B4-BE49-F238E27FC236}">
                  <a16:creationId xmlns:a16="http://schemas.microsoft.com/office/drawing/2014/main" id="{50352352-1606-4A97-AD31-04C297C013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88370" y="5028734"/>
              <a:ext cx="0" cy="220676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86">
              <a:extLst>
                <a:ext uri="{FF2B5EF4-FFF2-40B4-BE49-F238E27FC236}">
                  <a16:creationId xmlns:a16="http://schemas.microsoft.com/office/drawing/2014/main" id="{E7092BDB-1FBB-49D8-AD05-3D633584B0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0616" y="5028734"/>
              <a:ext cx="0" cy="220676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87">
              <a:extLst>
                <a:ext uri="{FF2B5EF4-FFF2-40B4-BE49-F238E27FC236}">
                  <a16:creationId xmlns:a16="http://schemas.microsoft.com/office/drawing/2014/main" id="{DEE393DF-0211-427F-91AF-49B818082F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7085" y="4098399"/>
              <a:ext cx="0" cy="219089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88">
              <a:extLst>
                <a:ext uri="{FF2B5EF4-FFF2-40B4-BE49-F238E27FC236}">
                  <a16:creationId xmlns:a16="http://schemas.microsoft.com/office/drawing/2014/main" id="{D4D4B268-F82D-4AB6-BC82-3D588A0B6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4882" y="4079347"/>
              <a:ext cx="0" cy="220676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89">
              <a:extLst>
                <a:ext uri="{FF2B5EF4-FFF2-40B4-BE49-F238E27FC236}">
                  <a16:creationId xmlns:a16="http://schemas.microsoft.com/office/drawing/2014/main" id="{469BE22E-CE4F-4CE9-B6BA-3610502EE3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1091" y="4079347"/>
              <a:ext cx="0" cy="220676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1AC1FC-83B6-46F7-933E-E19F19239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12700"/>
            <a:ext cx="10058400" cy="760413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9699" name="내용 개체 틀 2">
            <a:extLst>
              <a:ext uri="{FF2B5EF4-FFF2-40B4-BE49-F238E27FC236}">
                <a16:creationId xmlns:a16="http://schemas.microsoft.com/office/drawing/2014/main" id="{0DF870E9-80C7-4A3E-B6D8-603DDF1C87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016D1A0-2655-4B82-A9EB-86C66124CCDB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Governing Equations</a:t>
            </a:r>
          </a:p>
        </p:txBody>
      </p:sp>
      <p:sp>
        <p:nvSpPr>
          <p:cNvPr id="30723" name="직사각형 5">
            <a:extLst>
              <a:ext uri="{FF2B5EF4-FFF2-40B4-BE49-F238E27FC236}">
                <a16:creationId xmlns:a16="http://schemas.microsoft.com/office/drawing/2014/main" id="{19A54885-8DF2-4A9A-AF8B-A79A0A2B4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463" y="1414463"/>
            <a:ext cx="10379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general equation can be written in the form as:</a:t>
            </a:r>
          </a:p>
        </p:txBody>
      </p:sp>
      <p:graphicFrame>
        <p:nvGraphicFramePr>
          <p:cNvPr id="30724" name="개체 6">
            <a:extLst>
              <a:ext uri="{FF2B5EF4-FFF2-40B4-BE49-F238E27FC236}">
                <a16:creationId xmlns:a16="http://schemas.microsoft.com/office/drawing/2014/main" id="{AB8A3DAC-DD34-4A54-A3F1-49B99DB9000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28800" y="2135188"/>
          <a:ext cx="3910013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1" name="Equation" r:id="rId3" imgW="1612200" imgH="317362" progId="Equation.DSMT4">
                  <p:embed/>
                </p:oleObj>
              </mc:Choice>
              <mc:Fallback>
                <p:oleObj name="Equation" r:id="rId3" imgW="1612200" imgH="317362" progId="Equation.DSMT4">
                  <p:embed/>
                  <p:pic>
                    <p:nvPicPr>
                      <p:cNvPr id="0" name="개체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2135188"/>
                        <a:ext cx="3910013" cy="76993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5" name="개체 12">
            <a:extLst>
              <a:ext uri="{FF2B5EF4-FFF2-40B4-BE49-F238E27FC236}">
                <a16:creationId xmlns:a16="http://schemas.microsoft.com/office/drawing/2014/main" id="{B676A9C4-F877-4679-94C6-D7A1B0D4B2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54750" y="2135188"/>
          <a:ext cx="3494088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2" name="Equation" r:id="rId5" imgW="1853396" imgH="406224" progId="Equation.DSMT4">
                  <p:embed/>
                </p:oleObj>
              </mc:Choice>
              <mc:Fallback>
                <p:oleObj name="Equation" r:id="rId5" imgW="1853396" imgH="406224" progId="Equation.DSMT4">
                  <p:embed/>
                  <p:pic>
                    <p:nvPicPr>
                      <p:cNvPr id="0" name="개체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750" y="2135188"/>
                        <a:ext cx="3494088" cy="76993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6" name="개체 9">
            <a:extLst>
              <a:ext uri="{FF2B5EF4-FFF2-40B4-BE49-F238E27FC236}">
                <a16:creationId xmlns:a16="http://schemas.microsoft.com/office/drawing/2014/main" id="{46253151-C8F0-42B2-BBC7-D5F2B20D4A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9588" y="3267075"/>
          <a:ext cx="6092825" cy="769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3" name="Equation" r:id="rId7" imgW="2514600" imgH="317500" progId="Equation.DSMT4">
                  <p:embed/>
                </p:oleObj>
              </mc:Choice>
              <mc:Fallback>
                <p:oleObj name="Equation" r:id="rId7" imgW="2514600" imgH="317500" progId="Equation.DSMT4">
                  <p:embed/>
                  <p:pic>
                    <p:nvPicPr>
                      <p:cNvPr id="0" name="개체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9588" y="3267075"/>
                        <a:ext cx="6092825" cy="7699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타원 10">
            <a:extLst>
              <a:ext uri="{FF2B5EF4-FFF2-40B4-BE49-F238E27FC236}">
                <a16:creationId xmlns:a16="http://schemas.microsoft.com/office/drawing/2014/main" id="{8673162D-91B2-4FE7-BE07-BD98C409BA3C}"/>
              </a:ext>
            </a:extLst>
          </p:cNvPr>
          <p:cNvSpPr/>
          <p:nvPr/>
        </p:nvSpPr>
        <p:spPr>
          <a:xfrm>
            <a:off x="3783013" y="4178300"/>
            <a:ext cx="284162" cy="288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37303FD-2873-4F22-81D1-AFB98A063D9D}"/>
              </a:ext>
            </a:extLst>
          </p:cNvPr>
          <p:cNvSpPr/>
          <p:nvPr/>
        </p:nvSpPr>
        <p:spPr>
          <a:xfrm>
            <a:off x="5478463" y="4178300"/>
            <a:ext cx="285750" cy="288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F67CC01-6AEE-4C63-BC8C-CDD8F49209A5}"/>
              </a:ext>
            </a:extLst>
          </p:cNvPr>
          <p:cNvSpPr/>
          <p:nvPr/>
        </p:nvSpPr>
        <p:spPr>
          <a:xfrm>
            <a:off x="7175500" y="4168775"/>
            <a:ext cx="284163" cy="288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906A401-D3B6-42CD-A7D2-1C287311466D}"/>
              </a:ext>
            </a:extLst>
          </p:cNvPr>
          <p:cNvSpPr/>
          <p:nvPr/>
        </p:nvSpPr>
        <p:spPr>
          <a:xfrm>
            <a:off x="8593138" y="4168775"/>
            <a:ext cx="284162" cy="288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EFAEA59-9829-42E9-A16C-91000801129C}"/>
              </a:ext>
            </a:extLst>
          </p:cNvPr>
          <p:cNvCxnSpPr/>
          <p:nvPr/>
        </p:nvCxnSpPr>
        <p:spPr>
          <a:xfrm>
            <a:off x="1433513" y="5268913"/>
            <a:ext cx="528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BDB53AC-AE53-4FD6-AC70-D7796DB181E3}"/>
              </a:ext>
            </a:extLst>
          </p:cNvPr>
          <p:cNvCxnSpPr/>
          <p:nvPr/>
        </p:nvCxnSpPr>
        <p:spPr>
          <a:xfrm>
            <a:off x="1404938" y="6000750"/>
            <a:ext cx="528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33" name="직사각형 19">
            <a:extLst>
              <a:ext uri="{FF2B5EF4-FFF2-40B4-BE49-F238E27FC236}">
                <a16:creationId xmlns:a16="http://schemas.microsoft.com/office/drawing/2014/main" id="{CBAF1C54-9B28-41D0-9D59-4EA47BE7A0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2150" y="5067300"/>
            <a:ext cx="24653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Unsteady/Transient term</a:t>
            </a:r>
            <a:endParaRPr lang="ko-KR" altLang="en-US">
              <a:cs typeface="Times New Roman" panose="02020603050405020304" pitchFamily="18" charset="0"/>
            </a:endParaRPr>
          </a:p>
        </p:txBody>
      </p:sp>
      <p:sp>
        <p:nvSpPr>
          <p:cNvPr id="30734" name="직사각형 20">
            <a:extLst>
              <a:ext uri="{FF2B5EF4-FFF2-40B4-BE49-F238E27FC236}">
                <a16:creationId xmlns:a16="http://schemas.microsoft.com/office/drawing/2014/main" id="{72314B9F-6824-4582-A16B-0F39ED4DE0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0875" y="5797550"/>
            <a:ext cx="2755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Advection/Convection term</a:t>
            </a:r>
            <a:endParaRPr lang="ko-KR" altLang="en-US">
              <a:cs typeface="Times New Roman" panose="02020603050405020304" pitchFamily="18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0EE01A9-0B1C-4CB6-B500-8349EF4F8793}"/>
              </a:ext>
            </a:extLst>
          </p:cNvPr>
          <p:cNvCxnSpPr/>
          <p:nvPr/>
        </p:nvCxnSpPr>
        <p:spPr>
          <a:xfrm>
            <a:off x="5784850" y="5259388"/>
            <a:ext cx="528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0448E6F-C4F5-4309-95D0-7186FEA3CEFD}"/>
              </a:ext>
            </a:extLst>
          </p:cNvPr>
          <p:cNvCxnSpPr/>
          <p:nvPr/>
        </p:nvCxnSpPr>
        <p:spPr>
          <a:xfrm>
            <a:off x="5765800" y="5991225"/>
            <a:ext cx="528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37" name="직사각형 25">
            <a:extLst>
              <a:ext uri="{FF2B5EF4-FFF2-40B4-BE49-F238E27FC236}">
                <a16:creationId xmlns:a16="http://schemas.microsoft.com/office/drawing/2014/main" id="{9982DB18-DCD3-4D70-AED2-4310084F23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3488" y="5057775"/>
            <a:ext cx="15462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Diffusion term</a:t>
            </a:r>
            <a:endParaRPr lang="ko-KR" altLang="en-US">
              <a:cs typeface="Times New Roman" panose="02020603050405020304" pitchFamily="18" charset="0"/>
            </a:endParaRPr>
          </a:p>
        </p:txBody>
      </p:sp>
      <p:sp>
        <p:nvSpPr>
          <p:cNvPr id="30738" name="직사각형 26">
            <a:extLst>
              <a:ext uri="{FF2B5EF4-FFF2-40B4-BE49-F238E27FC236}">
                <a16:creationId xmlns:a16="http://schemas.microsoft.com/office/drawing/2014/main" id="{E434DE21-0767-476B-8A5E-D82E9D604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5075" y="5797550"/>
            <a:ext cx="1306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Source term</a:t>
            </a:r>
            <a:endParaRPr lang="ko-KR" altLang="en-US">
              <a:cs typeface="Times New Roman" panose="02020603050405020304" pitchFamily="18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F2CAD43-1527-4B5F-96F3-5D8C68CBC9B4}"/>
              </a:ext>
            </a:extLst>
          </p:cNvPr>
          <p:cNvSpPr/>
          <p:nvPr/>
        </p:nvSpPr>
        <p:spPr>
          <a:xfrm>
            <a:off x="1089025" y="5116513"/>
            <a:ext cx="284163" cy="288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3D1A9A5-F39E-48A0-9FA9-016A0E69B001}"/>
              </a:ext>
            </a:extLst>
          </p:cNvPr>
          <p:cNvSpPr/>
          <p:nvPr/>
        </p:nvSpPr>
        <p:spPr>
          <a:xfrm>
            <a:off x="1079500" y="5840413"/>
            <a:ext cx="284163" cy="288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67D5520-7AEF-4ABA-B217-6F4F385F18F4}"/>
              </a:ext>
            </a:extLst>
          </p:cNvPr>
          <p:cNvSpPr/>
          <p:nvPr/>
        </p:nvSpPr>
        <p:spPr>
          <a:xfrm>
            <a:off x="5432425" y="5091113"/>
            <a:ext cx="284163" cy="288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107A796-5A20-4224-90DE-2AF848032BD7}"/>
              </a:ext>
            </a:extLst>
          </p:cNvPr>
          <p:cNvSpPr/>
          <p:nvPr/>
        </p:nvSpPr>
        <p:spPr>
          <a:xfrm>
            <a:off x="5419725" y="5846763"/>
            <a:ext cx="284163" cy="288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Box 13">
            <a:extLst>
              <a:ext uri="{FF2B5EF4-FFF2-40B4-BE49-F238E27FC236}">
                <a16:creationId xmlns:a16="http://schemas.microsoft.com/office/drawing/2014/main" id="{23D8158B-F0A1-4225-89BB-687A60A881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538" y="4313238"/>
            <a:ext cx="18065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Species equation:</a:t>
            </a:r>
            <a:endParaRPr lang="ko-KR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1747" name="개체 15">
            <a:extLst>
              <a:ext uri="{FF2B5EF4-FFF2-40B4-BE49-F238E27FC236}">
                <a16:creationId xmlns:a16="http://schemas.microsoft.com/office/drawing/2014/main" id="{F9651D8B-62D0-4794-A90F-2892DACAA4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45075" y="2432050"/>
          <a:ext cx="3965575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62" name="Equation" r:id="rId3" imgW="1930400" imgH="317500" progId="Equation.DSMT4">
                  <p:embed/>
                </p:oleObj>
              </mc:Choice>
              <mc:Fallback>
                <p:oleObj name="Equation" r:id="rId3" imgW="1930400" imgH="317500" progId="Equation.DSMT4">
                  <p:embed/>
                  <p:pic>
                    <p:nvPicPr>
                      <p:cNvPr id="0" name="개체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5075" y="2432050"/>
                        <a:ext cx="3965575" cy="64928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8" name="TextBox 22">
            <a:extLst>
              <a:ext uri="{FF2B5EF4-FFF2-40B4-BE49-F238E27FC236}">
                <a16:creationId xmlns:a16="http://schemas.microsoft.com/office/drawing/2014/main" id="{853B6DF0-C9EB-4B7A-9802-398490949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838" y="1746250"/>
            <a:ext cx="2159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Continuity equation: </a:t>
            </a:r>
            <a:endParaRPr lang="ko-KR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7E848D9E-5A7B-4192-9455-389B881D4245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Governing Equations</a:t>
            </a:r>
          </a:p>
        </p:txBody>
      </p:sp>
      <p:graphicFrame>
        <p:nvGraphicFramePr>
          <p:cNvPr id="31750" name="개체 12">
            <a:extLst>
              <a:ext uri="{FF2B5EF4-FFF2-40B4-BE49-F238E27FC236}">
                <a16:creationId xmlns:a16="http://schemas.microsoft.com/office/drawing/2014/main" id="{F6BC1519-97AD-419A-A700-2426D72096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38463" y="1773238"/>
          <a:ext cx="1030287" cy="31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63" name="Equation" r:id="rId5" imgW="545626" imgH="164957" progId="Equation.DSMT4">
                  <p:embed/>
                </p:oleObj>
              </mc:Choice>
              <mc:Fallback>
                <p:oleObj name="Equation" r:id="rId5" imgW="545626" imgH="164957" progId="Equation.DSMT4">
                  <p:embed/>
                  <p:pic>
                    <p:nvPicPr>
                      <p:cNvPr id="0" name="개체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8463" y="1773238"/>
                        <a:ext cx="1030287" cy="312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1" name="개체 6">
            <a:extLst>
              <a:ext uri="{FF2B5EF4-FFF2-40B4-BE49-F238E27FC236}">
                <a16:creationId xmlns:a16="http://schemas.microsoft.com/office/drawing/2014/main" id="{0880831C-14FA-4478-8A16-A53343DAB3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77213" y="228600"/>
          <a:ext cx="3471862" cy="68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64" name="Equation" r:id="rId7" imgW="1612200" imgH="317362" progId="Equation.DSMT4">
                  <p:embed/>
                </p:oleObj>
              </mc:Choice>
              <mc:Fallback>
                <p:oleObj name="Equation" r:id="rId7" imgW="1612200" imgH="317362" progId="Equation.DSMT4">
                  <p:embed/>
                  <p:pic>
                    <p:nvPicPr>
                      <p:cNvPr id="0" name="개체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77213" y="228600"/>
                        <a:ext cx="3471862" cy="68421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2" name="개체 3">
            <a:extLst>
              <a:ext uri="{FF2B5EF4-FFF2-40B4-BE49-F238E27FC236}">
                <a16:creationId xmlns:a16="http://schemas.microsoft.com/office/drawing/2014/main" id="{18CB0D68-E33F-41E8-89CF-AA6CCA6E5B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37063" y="1624013"/>
          <a:ext cx="1765300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65" name="Equation" r:id="rId9" imgW="952087" imgH="317362" progId="Equation.DSMT4">
                  <p:embed/>
                </p:oleObj>
              </mc:Choice>
              <mc:Fallback>
                <p:oleObj name="Equation" r:id="rId9" imgW="952087" imgH="317362" progId="Equation.DSMT4">
                  <p:embed/>
                  <p:pic>
                    <p:nvPicPr>
                      <p:cNvPr id="0" name="개체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7063" y="1624013"/>
                        <a:ext cx="1765300" cy="58896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3" name="직사각형 4">
            <a:extLst>
              <a:ext uri="{FF2B5EF4-FFF2-40B4-BE49-F238E27FC236}">
                <a16:creationId xmlns:a16="http://schemas.microsoft.com/office/drawing/2014/main" id="{4BD99422-22A5-4FF0-BF54-843606860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9538" y="1733550"/>
            <a:ext cx="431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endParaRPr lang="ko-KR" altLang="en-US">
              <a:cs typeface="Times New Roman" panose="02020603050405020304" pitchFamily="18" charset="0"/>
            </a:endParaRPr>
          </a:p>
        </p:txBody>
      </p:sp>
      <p:sp>
        <p:nvSpPr>
          <p:cNvPr id="31754" name="TextBox 22">
            <a:extLst>
              <a:ext uri="{FF2B5EF4-FFF2-40B4-BE49-F238E27FC236}">
                <a16:creationId xmlns:a16="http://schemas.microsoft.com/office/drawing/2014/main" id="{E79A1DBD-DA15-446A-9C2C-1C6165FE76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550" y="2546350"/>
            <a:ext cx="22367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Momentum equation: </a:t>
            </a:r>
            <a:endParaRPr lang="ko-KR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1755" name="개체 12">
            <a:extLst>
              <a:ext uri="{FF2B5EF4-FFF2-40B4-BE49-F238E27FC236}">
                <a16:creationId xmlns:a16="http://schemas.microsoft.com/office/drawing/2014/main" id="{F0777A73-A908-40F7-AC26-6C6ACDC9AB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38463" y="2582863"/>
          <a:ext cx="172402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66" name="Equation" r:id="rId11" imgW="914003" imgH="177723" progId="Equation.DSMT4">
                  <p:embed/>
                </p:oleObj>
              </mc:Choice>
              <mc:Fallback>
                <p:oleObj name="Equation" r:id="rId11" imgW="914003" imgH="177723" progId="Equation.DSMT4">
                  <p:embed/>
                  <p:pic>
                    <p:nvPicPr>
                      <p:cNvPr id="0" name="개체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8463" y="2582863"/>
                        <a:ext cx="1724025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6" name="직사각형 29">
            <a:extLst>
              <a:ext uri="{FF2B5EF4-FFF2-40B4-BE49-F238E27FC236}">
                <a16:creationId xmlns:a16="http://schemas.microsoft.com/office/drawing/2014/main" id="{44C4553B-D3F8-45C4-A5E2-4B88E5B64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4388" y="2560638"/>
            <a:ext cx="4302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endParaRPr lang="ko-KR" altLang="en-US">
              <a:cs typeface="Times New Roman" panose="02020603050405020304" pitchFamily="18" charset="0"/>
            </a:endParaRPr>
          </a:p>
        </p:txBody>
      </p:sp>
      <p:graphicFrame>
        <p:nvGraphicFramePr>
          <p:cNvPr id="31757" name="개체 15">
            <a:extLst>
              <a:ext uri="{FF2B5EF4-FFF2-40B4-BE49-F238E27FC236}">
                <a16:creationId xmlns:a16="http://schemas.microsoft.com/office/drawing/2014/main" id="{B6A408CE-8DCE-4320-8B81-5D9C9E3DAF2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94288" y="3236913"/>
          <a:ext cx="3678237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67" name="Equation" r:id="rId13" imgW="1790700" imgH="406400" progId="Equation.DSMT4">
                  <p:embed/>
                </p:oleObj>
              </mc:Choice>
              <mc:Fallback>
                <p:oleObj name="Equation" r:id="rId13" imgW="1790700" imgH="406400" progId="Equation.DSMT4">
                  <p:embed/>
                  <p:pic>
                    <p:nvPicPr>
                      <p:cNvPr id="0" name="개체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4288" y="3236913"/>
                        <a:ext cx="3678237" cy="8318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8" name="TextBox 22">
            <a:extLst>
              <a:ext uri="{FF2B5EF4-FFF2-40B4-BE49-F238E27FC236}">
                <a16:creationId xmlns:a16="http://schemas.microsoft.com/office/drawing/2014/main" id="{47F0A974-5939-4199-9CE4-72318DE424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650" y="3414713"/>
            <a:ext cx="18224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 equation: </a:t>
            </a:r>
            <a:endParaRPr lang="ko-KR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1759" name="개체 12">
            <a:extLst>
              <a:ext uri="{FF2B5EF4-FFF2-40B4-BE49-F238E27FC236}">
                <a16:creationId xmlns:a16="http://schemas.microsoft.com/office/drawing/2014/main" id="{E14C9199-C8F9-4138-911A-3EC11CFCCB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81275" y="3446463"/>
          <a:ext cx="2106613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68" name="Equation" r:id="rId15" imgW="1117600" imgH="190500" progId="Equation.DSMT4">
                  <p:embed/>
                </p:oleObj>
              </mc:Choice>
              <mc:Fallback>
                <p:oleObj name="Equation" r:id="rId15" imgW="1117600" imgH="190500" progId="Equation.DSMT4">
                  <p:embed/>
                  <p:pic>
                    <p:nvPicPr>
                      <p:cNvPr id="0" name="개체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1275" y="3446463"/>
                        <a:ext cx="2106613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60" name="직사각형 33">
            <a:extLst>
              <a:ext uri="{FF2B5EF4-FFF2-40B4-BE49-F238E27FC236}">
                <a16:creationId xmlns:a16="http://schemas.microsoft.com/office/drawing/2014/main" id="{9AA65519-624C-4CA6-BF8D-811EEDE4A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4238" y="3408363"/>
            <a:ext cx="4302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endParaRPr lang="ko-KR" altLang="en-US">
              <a:cs typeface="Times New Roman" panose="02020603050405020304" pitchFamily="18" charset="0"/>
            </a:endParaRPr>
          </a:p>
        </p:txBody>
      </p:sp>
      <p:graphicFrame>
        <p:nvGraphicFramePr>
          <p:cNvPr id="31761" name="개체 15">
            <a:extLst>
              <a:ext uri="{FF2B5EF4-FFF2-40B4-BE49-F238E27FC236}">
                <a16:creationId xmlns:a16="http://schemas.microsoft.com/office/drawing/2014/main" id="{5648228E-73FB-4E60-80B1-36C5E570710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86350" y="4233863"/>
          <a:ext cx="3886200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69" name="Equation" r:id="rId17" imgW="1891479" imgH="317362" progId="Equation.DSMT4">
                  <p:embed/>
                </p:oleObj>
              </mc:Choice>
              <mc:Fallback>
                <p:oleObj name="Equation" r:id="rId17" imgW="1891479" imgH="317362" progId="Equation.DSMT4">
                  <p:embed/>
                  <p:pic>
                    <p:nvPicPr>
                      <p:cNvPr id="0" name="개체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6350" y="4233863"/>
                        <a:ext cx="3886200" cy="64928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62" name="개체 12">
            <a:extLst>
              <a:ext uri="{FF2B5EF4-FFF2-40B4-BE49-F238E27FC236}">
                <a16:creationId xmlns:a16="http://schemas.microsoft.com/office/drawing/2014/main" id="{27843CFE-6640-4F39-BDA3-510120180D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52725" y="4364038"/>
          <a:ext cx="181927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70" name="Equation" r:id="rId19" imgW="964781" imgH="177723" progId="Equation.DSMT4">
                  <p:embed/>
                </p:oleObj>
              </mc:Choice>
              <mc:Fallback>
                <p:oleObj name="Equation" r:id="rId19" imgW="964781" imgH="177723" progId="Equation.DSMT4">
                  <p:embed/>
                  <p:pic>
                    <p:nvPicPr>
                      <p:cNvPr id="0" name="개체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2725" y="4364038"/>
                        <a:ext cx="1819275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63" name="직사각형 36">
            <a:extLst>
              <a:ext uri="{FF2B5EF4-FFF2-40B4-BE49-F238E27FC236}">
                <a16:creationId xmlns:a16="http://schemas.microsoft.com/office/drawing/2014/main" id="{777FCBA0-7145-4CD4-B57A-545E56290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188" y="4314825"/>
            <a:ext cx="4302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endParaRPr lang="ko-KR" altLang="en-US">
              <a:cs typeface="Times New Roman" panose="02020603050405020304" pitchFamily="18" charset="0"/>
            </a:endParaRPr>
          </a:p>
        </p:txBody>
      </p:sp>
      <p:sp>
        <p:nvSpPr>
          <p:cNvPr id="31764" name="TextBox 13">
            <a:extLst>
              <a:ext uri="{FF2B5EF4-FFF2-40B4-BE49-F238E27FC236}">
                <a16:creationId xmlns:a16="http://schemas.microsoft.com/office/drawing/2014/main" id="{D92CE299-278F-405C-9240-3042A30B9F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538" y="5130800"/>
            <a:ext cx="21447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Turbulence equation:</a:t>
            </a:r>
            <a:endParaRPr lang="ko-KR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1765" name="개체 15">
            <a:extLst>
              <a:ext uri="{FF2B5EF4-FFF2-40B4-BE49-F238E27FC236}">
                <a16:creationId xmlns:a16="http://schemas.microsoft.com/office/drawing/2014/main" id="{66C12AE6-110D-4D7E-8F55-32F9ABB223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69113" y="4999038"/>
          <a:ext cx="3546475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71" name="Equation" r:id="rId21" imgW="1726451" imgH="317362" progId="Equation.DSMT4">
                  <p:embed/>
                </p:oleObj>
              </mc:Choice>
              <mc:Fallback>
                <p:oleObj name="Equation" r:id="rId21" imgW="1726451" imgH="317362" progId="Equation.DSMT4">
                  <p:embed/>
                  <p:pic>
                    <p:nvPicPr>
                      <p:cNvPr id="0" name="개체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9113" y="4999038"/>
                        <a:ext cx="3546475" cy="64928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66" name="개체 12">
            <a:extLst>
              <a:ext uri="{FF2B5EF4-FFF2-40B4-BE49-F238E27FC236}">
                <a16:creationId xmlns:a16="http://schemas.microsoft.com/office/drawing/2014/main" id="{40BAA385-E410-4D16-A4C7-757CEB5420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86088" y="5149850"/>
          <a:ext cx="335280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72" name="Equation" r:id="rId23" imgW="1777229" imgH="177723" progId="Equation.DSMT4">
                  <p:embed/>
                </p:oleObj>
              </mc:Choice>
              <mc:Fallback>
                <p:oleObj name="Equation" r:id="rId23" imgW="1777229" imgH="177723" progId="Equation.DSMT4">
                  <p:embed/>
                  <p:pic>
                    <p:nvPicPr>
                      <p:cNvPr id="0" name="개체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6088" y="5149850"/>
                        <a:ext cx="3352800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67" name="직사각형 40">
            <a:extLst>
              <a:ext uri="{FF2B5EF4-FFF2-40B4-BE49-F238E27FC236}">
                <a16:creationId xmlns:a16="http://schemas.microsoft.com/office/drawing/2014/main" id="{A7313839-1207-4B13-8F1B-B8B2E6493F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9038" y="5124450"/>
            <a:ext cx="4302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endParaRPr lang="ko-KR" altLang="en-US">
              <a:cs typeface="Times New Roman" panose="02020603050405020304" pitchFamily="18" charset="0"/>
            </a:endParaRPr>
          </a:p>
        </p:txBody>
      </p:sp>
      <p:sp>
        <p:nvSpPr>
          <p:cNvPr id="31768" name="TextBox 13">
            <a:extLst>
              <a:ext uri="{FF2B5EF4-FFF2-40B4-BE49-F238E27FC236}">
                <a16:creationId xmlns:a16="http://schemas.microsoft.com/office/drawing/2014/main" id="{0544A5A0-2B52-4C0A-96AF-D2E3706FD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538" y="5821363"/>
            <a:ext cx="19796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Ideal Gas equation:</a:t>
            </a:r>
            <a:endParaRPr lang="ko-KR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1769" name="개체 1">
            <a:extLst>
              <a:ext uri="{FF2B5EF4-FFF2-40B4-BE49-F238E27FC236}">
                <a16:creationId xmlns:a16="http://schemas.microsoft.com/office/drawing/2014/main" id="{A667EBFF-011D-4537-B45A-59AA36F668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38463" y="5821363"/>
          <a:ext cx="957262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73" name="Equation" r:id="rId25" imgW="469696" imgH="165028" progId="Equation.DSMT4">
                  <p:embed/>
                </p:oleObj>
              </mc:Choice>
              <mc:Fallback>
                <p:oleObj name="Equation" r:id="rId25" imgW="469696" imgH="165028" progId="Equation.DSMT4">
                  <p:embed/>
                  <p:pic>
                    <p:nvPicPr>
                      <p:cNvPr id="0" name="개체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8463" y="5821363"/>
                        <a:ext cx="957262" cy="3365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DD776776-D5DD-47BC-9717-2D9F6D80E3F6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Finite Difference – Finite Volume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FB52F6-8E82-46C4-A0DF-DD2D4CDEDE22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907010" y="2297281"/>
            <a:ext cx="2041393" cy="619016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9E0707-E4D2-4FF3-AB74-190D6509EA01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078375" y="2176607"/>
            <a:ext cx="3016210" cy="73969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32773" name="TextBox 28">
            <a:extLst>
              <a:ext uri="{FF2B5EF4-FFF2-40B4-BE49-F238E27FC236}">
                <a16:creationId xmlns:a16="http://schemas.microsoft.com/office/drawing/2014/main" id="{C9FB58F8-ACC1-406D-B505-61446E2BEF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1213" y="1414463"/>
            <a:ext cx="29337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ko-KR" sz="280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Integral form</a:t>
            </a:r>
          </a:p>
        </p:txBody>
      </p:sp>
      <p:sp>
        <p:nvSpPr>
          <p:cNvPr id="32774" name="TextBox 29">
            <a:extLst>
              <a:ext uri="{FF2B5EF4-FFF2-40B4-BE49-F238E27FC236}">
                <a16:creationId xmlns:a16="http://schemas.microsoft.com/office/drawing/2014/main" id="{2364BF10-F559-4025-BF07-FB4B209099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3863" y="1414463"/>
            <a:ext cx="29337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ko-KR" sz="280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Differential form</a:t>
            </a:r>
          </a:p>
        </p:txBody>
      </p:sp>
      <p:grpSp>
        <p:nvGrpSpPr>
          <p:cNvPr id="32775" name="Group 33">
            <a:extLst>
              <a:ext uri="{FF2B5EF4-FFF2-40B4-BE49-F238E27FC236}">
                <a16:creationId xmlns:a16="http://schemas.microsoft.com/office/drawing/2014/main" id="{43B53F51-B1F3-48F9-ACD6-89257CF993DF}"/>
              </a:ext>
            </a:extLst>
          </p:cNvPr>
          <p:cNvGrpSpPr>
            <a:grpSpLocks/>
          </p:cNvGrpSpPr>
          <p:nvPr/>
        </p:nvGrpSpPr>
        <p:grpSpPr bwMode="auto">
          <a:xfrm>
            <a:off x="1693863" y="3259138"/>
            <a:ext cx="4029075" cy="3051175"/>
            <a:chOff x="6501384" y="3325126"/>
            <a:chExt cx="4419600" cy="3312861"/>
          </a:xfrm>
        </p:grpSpPr>
        <p:sp>
          <p:nvSpPr>
            <p:cNvPr id="32" name="Rectangle 34">
              <a:extLst>
                <a:ext uri="{FF2B5EF4-FFF2-40B4-BE49-F238E27FC236}">
                  <a16:creationId xmlns:a16="http://schemas.microsoft.com/office/drawing/2014/main" id="{069B033D-A6A6-445B-8459-29A95F1FCE3A}"/>
                </a:ext>
              </a:extLst>
            </p:cNvPr>
            <p:cNvSpPr/>
            <p:nvPr/>
          </p:nvSpPr>
          <p:spPr>
            <a:xfrm>
              <a:off x="6501384" y="3328573"/>
              <a:ext cx="1105770" cy="968693"/>
            </a:xfrm>
            <a:prstGeom prst="rect">
              <a:avLst/>
            </a:prstGeom>
            <a:noFill/>
            <a:ln w="28575"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33" name="Rectangle 35">
              <a:extLst>
                <a:ext uri="{FF2B5EF4-FFF2-40B4-BE49-F238E27FC236}">
                  <a16:creationId xmlns:a16="http://schemas.microsoft.com/office/drawing/2014/main" id="{068056CA-E851-4A5E-8FE5-3A498B0D3BB2}"/>
                </a:ext>
              </a:extLst>
            </p:cNvPr>
            <p:cNvSpPr/>
            <p:nvPr/>
          </p:nvSpPr>
          <p:spPr>
            <a:xfrm>
              <a:off x="7607154" y="3328573"/>
              <a:ext cx="1107512" cy="968693"/>
            </a:xfrm>
            <a:prstGeom prst="rect">
              <a:avLst/>
            </a:prstGeom>
            <a:noFill/>
            <a:ln w="28575"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34" name="Rectangle 36">
              <a:extLst>
                <a:ext uri="{FF2B5EF4-FFF2-40B4-BE49-F238E27FC236}">
                  <a16:creationId xmlns:a16="http://schemas.microsoft.com/office/drawing/2014/main" id="{4A08CB9A-AE74-4B2D-86B4-B2DA0B12E85E}"/>
                </a:ext>
              </a:extLst>
            </p:cNvPr>
            <p:cNvSpPr/>
            <p:nvPr/>
          </p:nvSpPr>
          <p:spPr>
            <a:xfrm>
              <a:off x="8711183" y="3325126"/>
              <a:ext cx="1105771" cy="968693"/>
            </a:xfrm>
            <a:prstGeom prst="rect">
              <a:avLst/>
            </a:prstGeom>
            <a:noFill/>
            <a:ln w="28575"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35" name="Rectangle 37">
              <a:extLst>
                <a:ext uri="{FF2B5EF4-FFF2-40B4-BE49-F238E27FC236}">
                  <a16:creationId xmlns:a16="http://schemas.microsoft.com/office/drawing/2014/main" id="{53D5659B-2C7C-4B11-A49B-A78FE4186060}"/>
                </a:ext>
              </a:extLst>
            </p:cNvPr>
            <p:cNvSpPr/>
            <p:nvPr/>
          </p:nvSpPr>
          <p:spPr>
            <a:xfrm>
              <a:off x="6501384" y="4300714"/>
              <a:ext cx="1105770" cy="970416"/>
            </a:xfrm>
            <a:prstGeom prst="rect">
              <a:avLst/>
            </a:prstGeom>
            <a:noFill/>
            <a:ln w="28575"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36" name="Rectangle 38">
              <a:extLst>
                <a:ext uri="{FF2B5EF4-FFF2-40B4-BE49-F238E27FC236}">
                  <a16:creationId xmlns:a16="http://schemas.microsoft.com/office/drawing/2014/main" id="{2525DF86-0017-4E5F-B455-65A27CCD86EA}"/>
                </a:ext>
              </a:extLst>
            </p:cNvPr>
            <p:cNvSpPr/>
            <p:nvPr/>
          </p:nvSpPr>
          <p:spPr>
            <a:xfrm>
              <a:off x="7607154" y="4300714"/>
              <a:ext cx="1107512" cy="970416"/>
            </a:xfrm>
            <a:prstGeom prst="rect">
              <a:avLst/>
            </a:prstGeom>
            <a:noFill/>
            <a:ln w="28575"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37" name="Rectangle 39">
              <a:extLst>
                <a:ext uri="{FF2B5EF4-FFF2-40B4-BE49-F238E27FC236}">
                  <a16:creationId xmlns:a16="http://schemas.microsoft.com/office/drawing/2014/main" id="{BAE517E4-C562-463F-89A7-D75F4A8505B5}"/>
                </a:ext>
              </a:extLst>
            </p:cNvPr>
            <p:cNvSpPr/>
            <p:nvPr/>
          </p:nvSpPr>
          <p:spPr>
            <a:xfrm>
              <a:off x="8711183" y="4298989"/>
              <a:ext cx="1105771" cy="968693"/>
            </a:xfrm>
            <a:prstGeom prst="rect">
              <a:avLst/>
            </a:prstGeom>
            <a:noFill/>
            <a:ln w="28575"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38" name="Rectangle 40">
              <a:extLst>
                <a:ext uri="{FF2B5EF4-FFF2-40B4-BE49-F238E27FC236}">
                  <a16:creationId xmlns:a16="http://schemas.microsoft.com/office/drawing/2014/main" id="{A1329F98-CC1F-49B9-901B-95D31AB3A6B9}"/>
                </a:ext>
              </a:extLst>
            </p:cNvPr>
            <p:cNvSpPr/>
            <p:nvPr/>
          </p:nvSpPr>
          <p:spPr>
            <a:xfrm>
              <a:off x="6501384" y="5271130"/>
              <a:ext cx="1105770" cy="968693"/>
            </a:xfrm>
            <a:prstGeom prst="rect">
              <a:avLst/>
            </a:prstGeom>
            <a:noFill/>
            <a:ln w="28575"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39" name="Rectangle 41">
              <a:extLst>
                <a:ext uri="{FF2B5EF4-FFF2-40B4-BE49-F238E27FC236}">
                  <a16:creationId xmlns:a16="http://schemas.microsoft.com/office/drawing/2014/main" id="{F617A07C-453A-41DB-A839-102B072C09AE}"/>
                </a:ext>
              </a:extLst>
            </p:cNvPr>
            <p:cNvSpPr/>
            <p:nvPr/>
          </p:nvSpPr>
          <p:spPr>
            <a:xfrm>
              <a:off x="7607154" y="5271130"/>
              <a:ext cx="1107512" cy="968693"/>
            </a:xfrm>
            <a:prstGeom prst="rect">
              <a:avLst/>
            </a:prstGeom>
            <a:noFill/>
            <a:ln w="28575"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40" name="Rectangle 42">
              <a:extLst>
                <a:ext uri="{FF2B5EF4-FFF2-40B4-BE49-F238E27FC236}">
                  <a16:creationId xmlns:a16="http://schemas.microsoft.com/office/drawing/2014/main" id="{F3429297-EA8E-40A5-97B3-4789801AFC68}"/>
                </a:ext>
              </a:extLst>
            </p:cNvPr>
            <p:cNvSpPr/>
            <p:nvPr/>
          </p:nvSpPr>
          <p:spPr>
            <a:xfrm>
              <a:off x="8711183" y="5267682"/>
              <a:ext cx="1105771" cy="968693"/>
            </a:xfrm>
            <a:prstGeom prst="rect">
              <a:avLst/>
            </a:prstGeom>
            <a:noFill/>
            <a:ln w="28575"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83BE681-2171-4B13-8040-7D80B3F8B17A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853687" y="5273750"/>
              <a:ext cx="1252832" cy="401069"/>
            </a:xfrm>
            <a:prstGeom prst="rect">
              <a:avLst/>
            </a:prstGeom>
            <a:blipFill>
              <a:blip r:embed="rId5"/>
              <a:stretch>
                <a:fillRect b="-13115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675C10C-0CFE-4487-AB66-D19EB1DF9B04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8142910" y="5243552"/>
              <a:ext cx="684098" cy="401069"/>
            </a:xfrm>
            <a:prstGeom prst="rect">
              <a:avLst/>
            </a:prstGeom>
            <a:blipFill>
              <a:blip r:embed="rId6"/>
              <a:stretch>
                <a:fillRect b="-13333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1DD992E-452F-4250-9678-40BFE9CAE5AF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9722268" y="5255603"/>
              <a:ext cx="1198716" cy="401069"/>
            </a:xfrm>
            <a:prstGeom prst="rect">
              <a:avLst/>
            </a:prstGeom>
            <a:blipFill>
              <a:blip r:embed="rId7"/>
              <a:stretch>
                <a:fillRect b="-13115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3DED126-A954-470D-A840-753082DC369C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8239772" y="6236918"/>
              <a:ext cx="1228580" cy="401069"/>
            </a:xfrm>
            <a:prstGeom prst="rect">
              <a:avLst/>
            </a:prstGeom>
            <a:blipFill>
              <a:blip r:embed="rId8"/>
              <a:stretch>
                <a:fillRect b="-13333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9C6596F-1647-48E7-9CF4-2D1FC67FE4C2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8176083" y="4307109"/>
              <a:ext cx="1142814" cy="401069"/>
            </a:xfrm>
            <a:prstGeom prst="rect">
              <a:avLst/>
            </a:prstGeom>
            <a:blipFill>
              <a:blip r:embed="rId9"/>
              <a:stretch>
                <a:fillRect b="-13115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</p:grpSp>
      <p:sp>
        <p:nvSpPr>
          <p:cNvPr id="46" name="Oval 48">
            <a:extLst>
              <a:ext uri="{FF2B5EF4-FFF2-40B4-BE49-F238E27FC236}">
                <a16:creationId xmlns:a16="http://schemas.microsoft.com/office/drawing/2014/main" id="{8E34A7C9-61B9-456F-B87B-7B10F556ADEB}"/>
              </a:ext>
            </a:extLst>
          </p:cNvPr>
          <p:cNvSpPr/>
          <p:nvPr/>
        </p:nvSpPr>
        <p:spPr>
          <a:xfrm>
            <a:off x="3627438" y="3200400"/>
            <a:ext cx="165100" cy="184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47" name="Oval 49">
            <a:extLst>
              <a:ext uri="{FF2B5EF4-FFF2-40B4-BE49-F238E27FC236}">
                <a16:creationId xmlns:a16="http://schemas.microsoft.com/office/drawing/2014/main" id="{FD415D06-4290-40A1-AB11-F292B148B884}"/>
              </a:ext>
            </a:extLst>
          </p:cNvPr>
          <p:cNvSpPr/>
          <p:nvPr/>
        </p:nvSpPr>
        <p:spPr>
          <a:xfrm>
            <a:off x="4621213" y="3200400"/>
            <a:ext cx="163512" cy="184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48" name="Oval 50">
            <a:extLst>
              <a:ext uri="{FF2B5EF4-FFF2-40B4-BE49-F238E27FC236}">
                <a16:creationId xmlns:a16="http://schemas.microsoft.com/office/drawing/2014/main" id="{36B0A06E-CB7C-43C4-BF3B-86BFD481A9FB}"/>
              </a:ext>
            </a:extLst>
          </p:cNvPr>
          <p:cNvSpPr/>
          <p:nvPr/>
        </p:nvSpPr>
        <p:spPr>
          <a:xfrm>
            <a:off x="2620963" y="3200400"/>
            <a:ext cx="165100" cy="184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49" name="Oval 51">
            <a:extLst>
              <a:ext uri="{FF2B5EF4-FFF2-40B4-BE49-F238E27FC236}">
                <a16:creationId xmlns:a16="http://schemas.microsoft.com/office/drawing/2014/main" id="{EEFAF055-4A01-43BF-9007-A7DC274A195D}"/>
              </a:ext>
            </a:extLst>
          </p:cNvPr>
          <p:cNvSpPr/>
          <p:nvPr/>
        </p:nvSpPr>
        <p:spPr>
          <a:xfrm>
            <a:off x="1611313" y="3173413"/>
            <a:ext cx="165100" cy="184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0" name="Oval 52">
            <a:extLst>
              <a:ext uri="{FF2B5EF4-FFF2-40B4-BE49-F238E27FC236}">
                <a16:creationId xmlns:a16="http://schemas.microsoft.com/office/drawing/2014/main" id="{4E274FB9-9BEB-468B-B59D-8AAE7EBC3F3F}"/>
              </a:ext>
            </a:extLst>
          </p:cNvPr>
          <p:cNvSpPr/>
          <p:nvPr/>
        </p:nvSpPr>
        <p:spPr>
          <a:xfrm>
            <a:off x="1611313" y="4059238"/>
            <a:ext cx="165100" cy="184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1" name="Oval 53">
            <a:extLst>
              <a:ext uri="{FF2B5EF4-FFF2-40B4-BE49-F238E27FC236}">
                <a16:creationId xmlns:a16="http://schemas.microsoft.com/office/drawing/2014/main" id="{5205D160-61A5-481D-B2D9-5A3CD09B90E6}"/>
              </a:ext>
            </a:extLst>
          </p:cNvPr>
          <p:cNvSpPr/>
          <p:nvPr/>
        </p:nvSpPr>
        <p:spPr>
          <a:xfrm>
            <a:off x="2608263" y="4084638"/>
            <a:ext cx="165100" cy="184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2" name="Oval 54">
            <a:extLst>
              <a:ext uri="{FF2B5EF4-FFF2-40B4-BE49-F238E27FC236}">
                <a16:creationId xmlns:a16="http://schemas.microsoft.com/office/drawing/2014/main" id="{79C1AFBD-A83C-43B3-BAEE-9FE0DB011203}"/>
              </a:ext>
            </a:extLst>
          </p:cNvPr>
          <p:cNvSpPr/>
          <p:nvPr/>
        </p:nvSpPr>
        <p:spPr>
          <a:xfrm>
            <a:off x="3621088" y="4065588"/>
            <a:ext cx="163512" cy="1825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3" name="Oval 55">
            <a:extLst>
              <a:ext uri="{FF2B5EF4-FFF2-40B4-BE49-F238E27FC236}">
                <a16:creationId xmlns:a16="http://schemas.microsoft.com/office/drawing/2014/main" id="{28FFDD0E-1E12-4B42-A538-EBAD94CD2304}"/>
              </a:ext>
            </a:extLst>
          </p:cNvPr>
          <p:cNvSpPr/>
          <p:nvPr/>
        </p:nvSpPr>
        <p:spPr>
          <a:xfrm>
            <a:off x="4640263" y="4067175"/>
            <a:ext cx="165100" cy="184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4" name="Oval 56">
            <a:extLst>
              <a:ext uri="{FF2B5EF4-FFF2-40B4-BE49-F238E27FC236}">
                <a16:creationId xmlns:a16="http://schemas.microsoft.com/office/drawing/2014/main" id="{8736AD77-F103-403E-BC88-32AD1F40B311}"/>
              </a:ext>
            </a:extLst>
          </p:cNvPr>
          <p:cNvSpPr/>
          <p:nvPr/>
        </p:nvSpPr>
        <p:spPr>
          <a:xfrm>
            <a:off x="1606550" y="4951413"/>
            <a:ext cx="163513" cy="184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5" name="Oval 57">
            <a:extLst>
              <a:ext uri="{FF2B5EF4-FFF2-40B4-BE49-F238E27FC236}">
                <a16:creationId xmlns:a16="http://schemas.microsoft.com/office/drawing/2014/main" id="{9B99C516-0AC6-4209-8B6F-437DE7AD1BCB}"/>
              </a:ext>
            </a:extLst>
          </p:cNvPr>
          <p:cNvSpPr/>
          <p:nvPr/>
        </p:nvSpPr>
        <p:spPr>
          <a:xfrm>
            <a:off x="2608263" y="4968875"/>
            <a:ext cx="165100" cy="184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6" name="Oval 58">
            <a:extLst>
              <a:ext uri="{FF2B5EF4-FFF2-40B4-BE49-F238E27FC236}">
                <a16:creationId xmlns:a16="http://schemas.microsoft.com/office/drawing/2014/main" id="{C511D9EE-C666-4E74-869C-424BA6C24D08}"/>
              </a:ext>
            </a:extLst>
          </p:cNvPr>
          <p:cNvSpPr/>
          <p:nvPr/>
        </p:nvSpPr>
        <p:spPr>
          <a:xfrm>
            <a:off x="3643313" y="4968875"/>
            <a:ext cx="165100" cy="184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7" name="Oval 59">
            <a:extLst>
              <a:ext uri="{FF2B5EF4-FFF2-40B4-BE49-F238E27FC236}">
                <a16:creationId xmlns:a16="http://schemas.microsoft.com/office/drawing/2014/main" id="{13EB6677-289E-43A4-A566-0D9902798D6C}"/>
              </a:ext>
            </a:extLst>
          </p:cNvPr>
          <p:cNvSpPr/>
          <p:nvPr/>
        </p:nvSpPr>
        <p:spPr>
          <a:xfrm>
            <a:off x="4618038" y="4941888"/>
            <a:ext cx="165100" cy="184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8" name="Oval 60">
            <a:extLst>
              <a:ext uri="{FF2B5EF4-FFF2-40B4-BE49-F238E27FC236}">
                <a16:creationId xmlns:a16="http://schemas.microsoft.com/office/drawing/2014/main" id="{7513DCBD-1882-499D-9267-AB97962E4267}"/>
              </a:ext>
            </a:extLst>
          </p:cNvPr>
          <p:cNvSpPr/>
          <p:nvPr/>
        </p:nvSpPr>
        <p:spPr>
          <a:xfrm>
            <a:off x="1614488" y="5848350"/>
            <a:ext cx="165100" cy="184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9" name="Oval 61">
            <a:extLst>
              <a:ext uri="{FF2B5EF4-FFF2-40B4-BE49-F238E27FC236}">
                <a16:creationId xmlns:a16="http://schemas.microsoft.com/office/drawing/2014/main" id="{5FB8047A-2DFE-48AA-A7F5-92E3EB3E189C}"/>
              </a:ext>
            </a:extLst>
          </p:cNvPr>
          <p:cNvSpPr/>
          <p:nvPr/>
        </p:nvSpPr>
        <p:spPr>
          <a:xfrm>
            <a:off x="2608263" y="5876925"/>
            <a:ext cx="165100" cy="184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60" name="Oval 62">
            <a:extLst>
              <a:ext uri="{FF2B5EF4-FFF2-40B4-BE49-F238E27FC236}">
                <a16:creationId xmlns:a16="http://schemas.microsoft.com/office/drawing/2014/main" id="{E47CDED3-FB34-4649-AA5C-3E1FAB8501E1}"/>
              </a:ext>
            </a:extLst>
          </p:cNvPr>
          <p:cNvSpPr/>
          <p:nvPr/>
        </p:nvSpPr>
        <p:spPr>
          <a:xfrm>
            <a:off x="3627438" y="5842000"/>
            <a:ext cx="165100" cy="184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61" name="Oval 63">
            <a:extLst>
              <a:ext uri="{FF2B5EF4-FFF2-40B4-BE49-F238E27FC236}">
                <a16:creationId xmlns:a16="http://schemas.microsoft.com/office/drawing/2014/main" id="{4E575D5B-4CE9-4179-A18A-4D359B5F9AFF}"/>
              </a:ext>
            </a:extLst>
          </p:cNvPr>
          <p:cNvSpPr/>
          <p:nvPr/>
        </p:nvSpPr>
        <p:spPr>
          <a:xfrm>
            <a:off x="4613275" y="5848350"/>
            <a:ext cx="165100" cy="184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grpSp>
        <p:nvGrpSpPr>
          <p:cNvPr id="32792" name="Group 78">
            <a:extLst>
              <a:ext uri="{FF2B5EF4-FFF2-40B4-BE49-F238E27FC236}">
                <a16:creationId xmlns:a16="http://schemas.microsoft.com/office/drawing/2014/main" id="{3ADB5A01-944B-4C9F-9965-E9FCEAEB2F5C}"/>
              </a:ext>
            </a:extLst>
          </p:cNvPr>
          <p:cNvGrpSpPr>
            <a:grpSpLocks/>
          </p:cNvGrpSpPr>
          <p:nvPr/>
        </p:nvGrpSpPr>
        <p:grpSpPr bwMode="auto">
          <a:xfrm>
            <a:off x="6815138" y="3173413"/>
            <a:ext cx="4052887" cy="2859087"/>
            <a:chOff x="6495440" y="3413464"/>
            <a:chExt cx="3477662" cy="2446308"/>
          </a:xfrm>
        </p:grpSpPr>
        <p:grpSp>
          <p:nvGrpSpPr>
            <p:cNvPr id="32793" name="Group 6">
              <a:extLst>
                <a:ext uri="{FF2B5EF4-FFF2-40B4-BE49-F238E27FC236}">
                  <a16:creationId xmlns:a16="http://schemas.microsoft.com/office/drawing/2014/main" id="{91413A24-9AE1-4BB5-A68B-696CF6AFE0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1547" y="3413464"/>
              <a:ext cx="2764965" cy="2438002"/>
              <a:chOff x="6501384" y="3325126"/>
              <a:chExt cx="3316224" cy="2914840"/>
            </a:xfrm>
          </p:grpSpPr>
          <p:sp>
            <p:nvSpPr>
              <p:cNvPr id="78" name="Rectangle 20">
                <a:extLst>
                  <a:ext uri="{FF2B5EF4-FFF2-40B4-BE49-F238E27FC236}">
                    <a16:creationId xmlns:a16="http://schemas.microsoft.com/office/drawing/2014/main" id="{EBE19459-8507-43DB-9251-AE675A20FC7F}"/>
                  </a:ext>
                </a:extLst>
              </p:cNvPr>
              <p:cNvSpPr/>
              <p:nvPr/>
            </p:nvSpPr>
            <p:spPr>
              <a:xfrm>
                <a:off x="6502036" y="3328374"/>
                <a:ext cx="1106063" cy="969510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79" name="Rectangle 21">
                <a:extLst>
                  <a:ext uri="{FF2B5EF4-FFF2-40B4-BE49-F238E27FC236}">
                    <a16:creationId xmlns:a16="http://schemas.microsoft.com/office/drawing/2014/main" id="{AF33517D-7D40-4BA6-98AD-8D8F8A594A58}"/>
                  </a:ext>
                </a:extLst>
              </p:cNvPr>
              <p:cNvSpPr/>
              <p:nvPr/>
            </p:nvSpPr>
            <p:spPr>
              <a:xfrm>
                <a:off x="7608099" y="3328374"/>
                <a:ext cx="1106062" cy="969510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80" name="Rectangle 22">
                <a:extLst>
                  <a:ext uri="{FF2B5EF4-FFF2-40B4-BE49-F238E27FC236}">
                    <a16:creationId xmlns:a16="http://schemas.microsoft.com/office/drawing/2014/main" id="{ED2CEFEF-46C1-4503-B40F-CA701F80D7B2}"/>
                  </a:ext>
                </a:extLst>
              </p:cNvPr>
              <p:cNvSpPr/>
              <p:nvPr/>
            </p:nvSpPr>
            <p:spPr>
              <a:xfrm>
                <a:off x="8710893" y="3325126"/>
                <a:ext cx="1106063" cy="969510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81" name="Rectangle 23">
                <a:extLst>
                  <a:ext uri="{FF2B5EF4-FFF2-40B4-BE49-F238E27FC236}">
                    <a16:creationId xmlns:a16="http://schemas.microsoft.com/office/drawing/2014/main" id="{C2E7F4ED-A6A2-4400-854D-0091941D4418}"/>
                  </a:ext>
                </a:extLst>
              </p:cNvPr>
              <p:cNvSpPr/>
              <p:nvPr/>
            </p:nvSpPr>
            <p:spPr>
              <a:xfrm>
                <a:off x="6502036" y="4301132"/>
                <a:ext cx="1106063" cy="969511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82" name="Rectangle 24">
                <a:extLst>
                  <a:ext uri="{FF2B5EF4-FFF2-40B4-BE49-F238E27FC236}">
                    <a16:creationId xmlns:a16="http://schemas.microsoft.com/office/drawing/2014/main" id="{E06E4040-D9D3-476C-B547-90CBAAB7722F}"/>
                  </a:ext>
                </a:extLst>
              </p:cNvPr>
              <p:cNvSpPr/>
              <p:nvPr/>
            </p:nvSpPr>
            <p:spPr>
              <a:xfrm>
                <a:off x="7608099" y="4301132"/>
                <a:ext cx="1106062" cy="969511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83" name="Rectangle 25">
                <a:extLst>
                  <a:ext uri="{FF2B5EF4-FFF2-40B4-BE49-F238E27FC236}">
                    <a16:creationId xmlns:a16="http://schemas.microsoft.com/office/drawing/2014/main" id="{9D5DC3BC-2534-40C3-ADDF-8AFF1304D9FE}"/>
                  </a:ext>
                </a:extLst>
              </p:cNvPr>
              <p:cNvSpPr/>
              <p:nvPr/>
            </p:nvSpPr>
            <p:spPr>
              <a:xfrm>
                <a:off x="8710893" y="4297884"/>
                <a:ext cx="1106063" cy="969511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84" name="Rectangle 26">
                <a:extLst>
                  <a:ext uri="{FF2B5EF4-FFF2-40B4-BE49-F238E27FC236}">
                    <a16:creationId xmlns:a16="http://schemas.microsoft.com/office/drawing/2014/main" id="{7C679BF2-CDE7-4508-A8EF-4E68AE6BC37A}"/>
                  </a:ext>
                </a:extLst>
              </p:cNvPr>
              <p:cNvSpPr/>
              <p:nvPr/>
            </p:nvSpPr>
            <p:spPr>
              <a:xfrm>
                <a:off x="6502036" y="5270643"/>
                <a:ext cx="1106063" cy="969510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85" name="Rectangle 27">
                <a:extLst>
                  <a:ext uri="{FF2B5EF4-FFF2-40B4-BE49-F238E27FC236}">
                    <a16:creationId xmlns:a16="http://schemas.microsoft.com/office/drawing/2014/main" id="{4569E9CB-8D6D-4F1A-B438-9B477EC98334}"/>
                  </a:ext>
                </a:extLst>
              </p:cNvPr>
              <p:cNvSpPr/>
              <p:nvPr/>
            </p:nvSpPr>
            <p:spPr>
              <a:xfrm>
                <a:off x="7608099" y="5270643"/>
                <a:ext cx="1106062" cy="969510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86" name="Rectangle 28">
                <a:extLst>
                  <a:ext uri="{FF2B5EF4-FFF2-40B4-BE49-F238E27FC236}">
                    <a16:creationId xmlns:a16="http://schemas.microsoft.com/office/drawing/2014/main" id="{5DAB3057-5036-4F66-8ADC-8BCF17ACA6AC}"/>
                  </a:ext>
                </a:extLst>
              </p:cNvPr>
              <p:cNvSpPr/>
              <p:nvPr/>
            </p:nvSpPr>
            <p:spPr>
              <a:xfrm>
                <a:off x="8710893" y="5267395"/>
                <a:ext cx="1106063" cy="969510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10E7DF9-BA55-4C33-8F91-05E48570A73D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7870314" y="4669719"/>
              <a:ext cx="623696" cy="369332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65" name="Oval 68">
              <a:extLst>
                <a:ext uri="{FF2B5EF4-FFF2-40B4-BE49-F238E27FC236}">
                  <a16:creationId xmlns:a16="http://schemas.microsoft.com/office/drawing/2014/main" id="{190FF381-20E9-4D8C-9DCE-82319164F8F8}"/>
                </a:ext>
              </a:extLst>
            </p:cNvPr>
            <p:cNvSpPr/>
            <p:nvPr/>
          </p:nvSpPr>
          <p:spPr>
            <a:xfrm>
              <a:off x="7041676" y="5359916"/>
              <a:ext cx="164825" cy="18337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66" name="Oval 70">
              <a:extLst>
                <a:ext uri="{FF2B5EF4-FFF2-40B4-BE49-F238E27FC236}">
                  <a16:creationId xmlns:a16="http://schemas.microsoft.com/office/drawing/2014/main" id="{FD709E9C-F79F-426B-9A3B-CCC0D71EC7C8}"/>
                </a:ext>
              </a:extLst>
            </p:cNvPr>
            <p:cNvSpPr/>
            <p:nvPr/>
          </p:nvSpPr>
          <p:spPr>
            <a:xfrm>
              <a:off x="8888801" y="5320525"/>
              <a:ext cx="164825" cy="18337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7B2AA77-F6DE-4F36-BAC1-EC25E6EFBA38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8857870" y="4662987"/>
              <a:ext cx="1115232" cy="369332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7304419-01F4-4115-8A96-5A54E2848A01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7640961" y="5490440"/>
              <a:ext cx="1115232" cy="369332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4634EFC-898F-4AC6-ACF6-7C741A65E132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7649880" y="3875286"/>
              <a:ext cx="1115232" cy="369332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D53F7B4-2BDF-4A71-A58A-41A2F8CCDE59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495440" y="4699647"/>
              <a:ext cx="1115232" cy="369332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71" name="Oval 65">
              <a:extLst>
                <a:ext uri="{FF2B5EF4-FFF2-40B4-BE49-F238E27FC236}">
                  <a16:creationId xmlns:a16="http://schemas.microsoft.com/office/drawing/2014/main" id="{ECDE2DF1-9D77-4DB7-B764-1A998F65B741}"/>
                </a:ext>
              </a:extLst>
            </p:cNvPr>
            <p:cNvSpPr/>
            <p:nvPr/>
          </p:nvSpPr>
          <p:spPr>
            <a:xfrm>
              <a:off x="7937995" y="4508258"/>
              <a:ext cx="164825" cy="18337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72" name="Oval 66">
              <a:extLst>
                <a:ext uri="{FF2B5EF4-FFF2-40B4-BE49-F238E27FC236}">
                  <a16:creationId xmlns:a16="http://schemas.microsoft.com/office/drawing/2014/main" id="{4C393D62-613A-409A-A975-B7A3834CD111}"/>
                </a:ext>
              </a:extLst>
            </p:cNvPr>
            <p:cNvSpPr/>
            <p:nvPr/>
          </p:nvSpPr>
          <p:spPr>
            <a:xfrm>
              <a:off x="8871093" y="4515049"/>
              <a:ext cx="164824" cy="18337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73" name="Oval 67">
              <a:extLst>
                <a:ext uri="{FF2B5EF4-FFF2-40B4-BE49-F238E27FC236}">
                  <a16:creationId xmlns:a16="http://schemas.microsoft.com/office/drawing/2014/main" id="{C80CB000-B48A-40D2-99FE-57F1D3CA46D9}"/>
                </a:ext>
              </a:extLst>
            </p:cNvPr>
            <p:cNvSpPr/>
            <p:nvPr/>
          </p:nvSpPr>
          <p:spPr>
            <a:xfrm>
              <a:off x="7041676" y="4540858"/>
              <a:ext cx="164825" cy="18337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74" name="Oval 69">
              <a:extLst>
                <a:ext uri="{FF2B5EF4-FFF2-40B4-BE49-F238E27FC236}">
                  <a16:creationId xmlns:a16="http://schemas.microsoft.com/office/drawing/2014/main" id="{68690967-0D43-446E-A113-4D8B1D99767B}"/>
                </a:ext>
              </a:extLst>
            </p:cNvPr>
            <p:cNvSpPr/>
            <p:nvPr/>
          </p:nvSpPr>
          <p:spPr>
            <a:xfrm>
              <a:off x="7993845" y="5359916"/>
              <a:ext cx="163462" cy="18337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75" name="Oval 71">
              <a:extLst>
                <a:ext uri="{FF2B5EF4-FFF2-40B4-BE49-F238E27FC236}">
                  <a16:creationId xmlns:a16="http://schemas.microsoft.com/office/drawing/2014/main" id="{9A8E6053-7B3D-488D-B2E0-4220569AB2EC}"/>
                </a:ext>
              </a:extLst>
            </p:cNvPr>
            <p:cNvSpPr/>
            <p:nvPr/>
          </p:nvSpPr>
          <p:spPr>
            <a:xfrm>
              <a:off x="8871093" y="3750324"/>
              <a:ext cx="164824" cy="18337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76" name="Oval 72">
              <a:extLst>
                <a:ext uri="{FF2B5EF4-FFF2-40B4-BE49-F238E27FC236}">
                  <a16:creationId xmlns:a16="http://schemas.microsoft.com/office/drawing/2014/main" id="{87C7B4A1-583E-486A-87F8-7D2E0C47F0D7}"/>
                </a:ext>
              </a:extLst>
            </p:cNvPr>
            <p:cNvSpPr/>
            <p:nvPr/>
          </p:nvSpPr>
          <p:spPr>
            <a:xfrm>
              <a:off x="7948893" y="3755757"/>
              <a:ext cx="164825" cy="18337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77" name="Oval 73">
              <a:extLst>
                <a:ext uri="{FF2B5EF4-FFF2-40B4-BE49-F238E27FC236}">
                  <a16:creationId xmlns:a16="http://schemas.microsoft.com/office/drawing/2014/main" id="{16B36AAA-F9B0-4D28-A529-6967228E87B9}"/>
                </a:ext>
              </a:extLst>
            </p:cNvPr>
            <p:cNvSpPr/>
            <p:nvPr/>
          </p:nvSpPr>
          <p:spPr>
            <a:xfrm>
              <a:off x="7041676" y="3738099"/>
              <a:ext cx="164825" cy="18337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DD776776-D5DD-47BC-9717-2D9F6D80E3F6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Integral Form – Differential Form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22A05D3-7CDE-4699-AF41-4612B1DDB5B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333713" y="2018316"/>
            <a:ext cx="2041393" cy="619016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34820" name="TextBox 86">
            <a:extLst>
              <a:ext uri="{FF2B5EF4-FFF2-40B4-BE49-F238E27FC236}">
                <a16:creationId xmlns:a16="http://schemas.microsoft.com/office/drawing/2014/main" id="{D827F37A-A138-417F-975A-9DAA1407DD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000" y="1479550"/>
            <a:ext cx="40211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240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Conservation of mass</a:t>
            </a:r>
          </a:p>
        </p:txBody>
      </p:sp>
      <p:sp>
        <p:nvSpPr>
          <p:cNvPr id="34821" name="TextBox 87">
            <a:extLst>
              <a:ext uri="{FF2B5EF4-FFF2-40B4-BE49-F238E27FC236}">
                <a16:creationId xmlns:a16="http://schemas.microsoft.com/office/drawing/2014/main" id="{2FEE9517-AA89-4226-90B1-86F26204E4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000" y="2794000"/>
            <a:ext cx="5172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240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Integrate over a control volume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383759B-0446-45AA-8F55-ED7E8F67B4A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333713" y="3449100"/>
            <a:ext cx="3026021" cy="80823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grpSp>
        <p:nvGrpSpPr>
          <p:cNvPr id="34823" name="Group 8">
            <a:extLst>
              <a:ext uri="{FF2B5EF4-FFF2-40B4-BE49-F238E27FC236}">
                <a16:creationId xmlns:a16="http://schemas.microsoft.com/office/drawing/2014/main" id="{1D8B98D6-FCDB-4702-9F9F-4417EC7D95BA}"/>
              </a:ext>
            </a:extLst>
          </p:cNvPr>
          <p:cNvGrpSpPr>
            <a:grpSpLocks/>
          </p:cNvGrpSpPr>
          <p:nvPr/>
        </p:nvGrpSpPr>
        <p:grpSpPr bwMode="auto">
          <a:xfrm>
            <a:off x="7826375" y="1427163"/>
            <a:ext cx="3316288" cy="2914650"/>
            <a:chOff x="3396138" y="3231567"/>
            <a:chExt cx="3316224" cy="2914840"/>
          </a:xfrm>
        </p:grpSpPr>
        <p:grpSp>
          <p:nvGrpSpPr>
            <p:cNvPr id="34829" name="Group 9">
              <a:extLst>
                <a:ext uri="{FF2B5EF4-FFF2-40B4-BE49-F238E27FC236}">
                  <a16:creationId xmlns:a16="http://schemas.microsoft.com/office/drawing/2014/main" id="{CB3BE840-45B5-446D-B970-DD595B84C5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96138" y="3231567"/>
              <a:ext cx="3316224" cy="2914840"/>
              <a:chOff x="6501384" y="3325126"/>
              <a:chExt cx="3316224" cy="2914840"/>
            </a:xfrm>
          </p:grpSpPr>
          <p:sp>
            <p:nvSpPr>
              <p:cNvPr id="104" name="Rectangle 25">
                <a:extLst>
                  <a:ext uri="{FF2B5EF4-FFF2-40B4-BE49-F238E27FC236}">
                    <a16:creationId xmlns:a16="http://schemas.microsoft.com/office/drawing/2014/main" id="{4BC947D0-6A7B-42AC-9BA7-D4A0596D39D8}"/>
                  </a:ext>
                </a:extLst>
              </p:cNvPr>
              <p:cNvSpPr/>
              <p:nvPr/>
            </p:nvSpPr>
            <p:spPr>
              <a:xfrm>
                <a:off x="6501384" y="3328301"/>
                <a:ext cx="1106467" cy="968438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05" name="Rectangle 26">
                <a:extLst>
                  <a:ext uri="{FF2B5EF4-FFF2-40B4-BE49-F238E27FC236}">
                    <a16:creationId xmlns:a16="http://schemas.microsoft.com/office/drawing/2014/main" id="{C8D111D6-8636-497F-884E-7F2F69E0F578}"/>
                  </a:ext>
                </a:extLst>
              </p:cNvPr>
              <p:cNvSpPr/>
              <p:nvPr/>
            </p:nvSpPr>
            <p:spPr>
              <a:xfrm>
                <a:off x="7607851" y="3328301"/>
                <a:ext cx="1106466" cy="968438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06" name="Rectangle 27">
                <a:extLst>
                  <a:ext uri="{FF2B5EF4-FFF2-40B4-BE49-F238E27FC236}">
                    <a16:creationId xmlns:a16="http://schemas.microsoft.com/office/drawing/2014/main" id="{041EF04A-F993-416C-9911-35CE767F95DE}"/>
                  </a:ext>
                </a:extLst>
              </p:cNvPr>
              <p:cNvSpPr/>
              <p:nvPr/>
            </p:nvSpPr>
            <p:spPr>
              <a:xfrm>
                <a:off x="8711141" y="3325126"/>
                <a:ext cx="1106467" cy="970025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07" name="Rectangle 28">
                <a:extLst>
                  <a:ext uri="{FF2B5EF4-FFF2-40B4-BE49-F238E27FC236}">
                    <a16:creationId xmlns:a16="http://schemas.microsoft.com/office/drawing/2014/main" id="{9F4C0FF1-2EAE-43D4-86A3-89A27317DF3A}"/>
                  </a:ext>
                </a:extLst>
              </p:cNvPr>
              <p:cNvSpPr/>
              <p:nvPr/>
            </p:nvSpPr>
            <p:spPr>
              <a:xfrm>
                <a:off x="6501384" y="4301502"/>
                <a:ext cx="1106467" cy="968438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08" name="Rectangle 29">
                <a:extLst>
                  <a:ext uri="{FF2B5EF4-FFF2-40B4-BE49-F238E27FC236}">
                    <a16:creationId xmlns:a16="http://schemas.microsoft.com/office/drawing/2014/main" id="{AC443B1C-117E-4005-8803-7CC1A889B865}"/>
                  </a:ext>
                </a:extLst>
              </p:cNvPr>
              <p:cNvSpPr/>
              <p:nvPr/>
            </p:nvSpPr>
            <p:spPr>
              <a:xfrm>
                <a:off x="7607851" y="4301502"/>
                <a:ext cx="1106466" cy="968438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09" name="Rectangle 30">
                <a:extLst>
                  <a:ext uri="{FF2B5EF4-FFF2-40B4-BE49-F238E27FC236}">
                    <a16:creationId xmlns:a16="http://schemas.microsoft.com/office/drawing/2014/main" id="{0DCB65E4-0DB1-4AF2-8843-687730E73BEB}"/>
                  </a:ext>
                </a:extLst>
              </p:cNvPr>
              <p:cNvSpPr/>
              <p:nvPr/>
            </p:nvSpPr>
            <p:spPr>
              <a:xfrm>
                <a:off x="8711141" y="4298326"/>
                <a:ext cx="1106467" cy="970026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10" name="Rectangle 31">
                <a:extLst>
                  <a:ext uri="{FF2B5EF4-FFF2-40B4-BE49-F238E27FC236}">
                    <a16:creationId xmlns:a16="http://schemas.microsoft.com/office/drawing/2014/main" id="{549D91FF-4DA0-4380-BC88-D5A68C4404FB}"/>
                  </a:ext>
                </a:extLst>
              </p:cNvPr>
              <p:cNvSpPr/>
              <p:nvPr/>
            </p:nvSpPr>
            <p:spPr>
              <a:xfrm>
                <a:off x="6501384" y="5269940"/>
                <a:ext cx="1106467" cy="970026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11" name="Rectangle 32">
                <a:extLst>
                  <a:ext uri="{FF2B5EF4-FFF2-40B4-BE49-F238E27FC236}">
                    <a16:creationId xmlns:a16="http://schemas.microsoft.com/office/drawing/2014/main" id="{3E6E8DD0-DD3A-4A75-90B8-D54ABA16CC89}"/>
                  </a:ext>
                </a:extLst>
              </p:cNvPr>
              <p:cNvSpPr/>
              <p:nvPr/>
            </p:nvSpPr>
            <p:spPr>
              <a:xfrm>
                <a:off x="7607851" y="5269940"/>
                <a:ext cx="1106466" cy="970026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12" name="Rectangle 33">
                <a:extLst>
                  <a:ext uri="{FF2B5EF4-FFF2-40B4-BE49-F238E27FC236}">
                    <a16:creationId xmlns:a16="http://schemas.microsoft.com/office/drawing/2014/main" id="{855DC373-F0FD-460B-BAF3-55B0CD7DDEA2}"/>
                  </a:ext>
                </a:extLst>
              </p:cNvPr>
              <p:cNvSpPr/>
              <p:nvPr/>
            </p:nvSpPr>
            <p:spPr>
              <a:xfrm>
                <a:off x="8711141" y="5268353"/>
                <a:ext cx="1106467" cy="968438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</p:grpSp>
        <p:cxnSp>
          <p:nvCxnSpPr>
            <p:cNvPr id="92" name="Straight Arrow Connector 10">
              <a:extLst>
                <a:ext uri="{FF2B5EF4-FFF2-40B4-BE49-F238E27FC236}">
                  <a16:creationId xmlns:a16="http://schemas.microsoft.com/office/drawing/2014/main" id="{D344D470-F921-4ADE-9492-917CAB6E3890}"/>
                </a:ext>
              </a:extLst>
            </p:cNvPr>
            <p:cNvCxnSpPr/>
            <p:nvPr/>
          </p:nvCxnSpPr>
          <p:spPr>
            <a:xfrm>
              <a:off x="4367669" y="4615957"/>
              <a:ext cx="276220" cy="0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12">
              <a:extLst>
                <a:ext uri="{FF2B5EF4-FFF2-40B4-BE49-F238E27FC236}">
                  <a16:creationId xmlns:a16="http://schemas.microsoft.com/office/drawing/2014/main" id="{B662A6EF-5602-4038-BA0C-73FCB81B48FA}"/>
                </a:ext>
              </a:extLst>
            </p:cNvPr>
            <p:cNvCxnSpPr/>
            <p:nvPr/>
          </p:nvCxnSpPr>
          <p:spPr>
            <a:xfrm>
              <a:off x="5539222" y="4615957"/>
              <a:ext cx="276220" cy="0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13">
              <a:extLst>
                <a:ext uri="{FF2B5EF4-FFF2-40B4-BE49-F238E27FC236}">
                  <a16:creationId xmlns:a16="http://schemas.microsoft.com/office/drawing/2014/main" id="{827E0748-8468-435D-A95B-E033EEFE502A}"/>
                </a:ext>
              </a:extLst>
            </p:cNvPr>
            <p:cNvCxnSpPr/>
            <p:nvPr/>
          </p:nvCxnSpPr>
          <p:spPr>
            <a:xfrm>
              <a:off x="4367669" y="4850923"/>
              <a:ext cx="276220" cy="0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14">
              <a:extLst>
                <a:ext uri="{FF2B5EF4-FFF2-40B4-BE49-F238E27FC236}">
                  <a16:creationId xmlns:a16="http://schemas.microsoft.com/office/drawing/2014/main" id="{8874D08F-2A2A-4579-9B97-DA46767547CF}"/>
                </a:ext>
              </a:extLst>
            </p:cNvPr>
            <p:cNvCxnSpPr/>
            <p:nvPr/>
          </p:nvCxnSpPr>
          <p:spPr>
            <a:xfrm>
              <a:off x="4367669" y="4431795"/>
              <a:ext cx="276220" cy="0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17">
              <a:extLst>
                <a:ext uri="{FF2B5EF4-FFF2-40B4-BE49-F238E27FC236}">
                  <a16:creationId xmlns:a16="http://schemas.microsoft.com/office/drawing/2014/main" id="{CF4C9E04-45A0-4570-A1AA-0ECC70E9294A}"/>
                </a:ext>
              </a:extLst>
            </p:cNvPr>
            <p:cNvCxnSpPr/>
            <p:nvPr/>
          </p:nvCxnSpPr>
          <p:spPr>
            <a:xfrm>
              <a:off x="5539222" y="4850923"/>
              <a:ext cx="276220" cy="0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18">
              <a:extLst>
                <a:ext uri="{FF2B5EF4-FFF2-40B4-BE49-F238E27FC236}">
                  <a16:creationId xmlns:a16="http://schemas.microsoft.com/office/drawing/2014/main" id="{DDC42713-D76B-466D-908F-01CF365E426F}"/>
                </a:ext>
              </a:extLst>
            </p:cNvPr>
            <p:cNvCxnSpPr/>
            <p:nvPr/>
          </p:nvCxnSpPr>
          <p:spPr>
            <a:xfrm>
              <a:off x="5539222" y="4431795"/>
              <a:ext cx="276220" cy="0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19">
              <a:extLst>
                <a:ext uri="{FF2B5EF4-FFF2-40B4-BE49-F238E27FC236}">
                  <a16:creationId xmlns:a16="http://schemas.microsoft.com/office/drawing/2014/main" id="{FD7D57E7-DB28-4485-9DD8-A14A075C04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66125" y="5036672"/>
              <a:ext cx="0" cy="220677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20">
              <a:extLst>
                <a:ext uri="{FF2B5EF4-FFF2-40B4-BE49-F238E27FC236}">
                  <a16:creationId xmlns:a16="http://schemas.microsoft.com/office/drawing/2014/main" id="{CCD02A5B-C093-4E4F-AC54-C53F5BFDDD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88370" y="5028734"/>
              <a:ext cx="0" cy="220676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21">
              <a:extLst>
                <a:ext uri="{FF2B5EF4-FFF2-40B4-BE49-F238E27FC236}">
                  <a16:creationId xmlns:a16="http://schemas.microsoft.com/office/drawing/2014/main" id="{F9076350-0EAE-4ABE-949D-C36F0D8BB0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0616" y="5028734"/>
              <a:ext cx="0" cy="220676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22">
              <a:extLst>
                <a:ext uri="{FF2B5EF4-FFF2-40B4-BE49-F238E27FC236}">
                  <a16:creationId xmlns:a16="http://schemas.microsoft.com/office/drawing/2014/main" id="{366B8C89-19A3-46E7-85E2-754EA3F5E3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7085" y="4098399"/>
              <a:ext cx="0" cy="219089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23">
              <a:extLst>
                <a:ext uri="{FF2B5EF4-FFF2-40B4-BE49-F238E27FC236}">
                  <a16:creationId xmlns:a16="http://schemas.microsoft.com/office/drawing/2014/main" id="{146C3661-49FB-4E15-B2F0-DF1D391BD1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4882" y="4079347"/>
              <a:ext cx="0" cy="220676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24">
              <a:extLst>
                <a:ext uri="{FF2B5EF4-FFF2-40B4-BE49-F238E27FC236}">
                  <a16:creationId xmlns:a16="http://schemas.microsoft.com/office/drawing/2014/main" id="{7590CD85-9984-4938-B212-E3EAE4FDB3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1091" y="4079347"/>
              <a:ext cx="0" cy="220676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C9FC8DF6-E4AB-4523-9606-1154773B6326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379831" y="4433123"/>
            <a:ext cx="3310072" cy="739498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4BEEDCE-695D-4D4B-AC8D-C0EC5E22861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379831" y="5426413"/>
            <a:ext cx="3016210" cy="73969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BF8339B-491F-4B65-A41A-3BE983679C32}"/>
              </a:ext>
            </a:extLst>
          </p:cNvPr>
          <p:cNvSpPr/>
          <p:nvPr/>
        </p:nvSpPr>
        <p:spPr>
          <a:xfrm>
            <a:off x="2708275" y="4341813"/>
            <a:ext cx="2287588" cy="193516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0B4DE2DF-AD00-4109-9237-909A2B65B072}"/>
              </a:ext>
            </a:extLst>
          </p:cNvPr>
          <p:cNvSpPr/>
          <p:nvPr/>
        </p:nvSpPr>
        <p:spPr>
          <a:xfrm>
            <a:off x="5099050" y="5172075"/>
            <a:ext cx="482600" cy="25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2AC8557-7CE1-43A5-95A7-F4D97D80C360}"/>
              </a:ext>
            </a:extLst>
          </p:cNvPr>
          <p:cNvSpPr txBox="1"/>
          <p:nvPr/>
        </p:nvSpPr>
        <p:spPr>
          <a:xfrm>
            <a:off x="5724525" y="5068888"/>
            <a:ext cx="3759200" cy="4619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 – divergence theorem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801BA4-B54E-46D5-9A48-50847EBEE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12700"/>
            <a:ext cx="10058400" cy="760413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6867" name="내용 개체 틀 2">
            <a:extLst>
              <a:ext uri="{FF2B5EF4-FFF2-40B4-BE49-F238E27FC236}">
                <a16:creationId xmlns:a16="http://schemas.microsoft.com/office/drawing/2014/main" id="{0AAC1D29-A001-43B0-9CC2-A135908A44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DD776776-D5DD-47BC-9717-2D9F6D80E3F6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 Divergence Theorem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3611F-D732-4534-A4A2-DC3B9F868AD5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38200" y="1615778"/>
            <a:ext cx="9994392" cy="400110"/>
          </a:xfrm>
          <a:prstGeom prst="rect">
            <a:avLst/>
          </a:prstGeom>
          <a:blipFill>
            <a:blip r:embed="rId3"/>
            <a:stretch>
              <a:fillRect l="-549" t="-7576" b="-25758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8F8BE7-0FD0-42CB-995C-23444877F7AD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257044" y="2261954"/>
            <a:ext cx="1406652" cy="40011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14D4ED0-A10D-4255-ABAD-10E39035367B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165604" y="2908130"/>
            <a:ext cx="1406652" cy="40011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grpSp>
        <p:nvGrpSpPr>
          <p:cNvPr id="37894" name="Group 64">
            <a:extLst>
              <a:ext uri="{FF2B5EF4-FFF2-40B4-BE49-F238E27FC236}">
                <a16:creationId xmlns:a16="http://schemas.microsoft.com/office/drawing/2014/main" id="{4B772FB1-FDD0-406F-BE59-71D72DF34018}"/>
              </a:ext>
            </a:extLst>
          </p:cNvPr>
          <p:cNvGrpSpPr>
            <a:grpSpLocks/>
          </p:cNvGrpSpPr>
          <p:nvPr/>
        </p:nvGrpSpPr>
        <p:grpSpPr bwMode="auto">
          <a:xfrm>
            <a:off x="7521575" y="2568575"/>
            <a:ext cx="2505075" cy="1958975"/>
            <a:chOff x="6080758" y="2345901"/>
            <a:chExt cx="2505458" cy="1959864"/>
          </a:xfrm>
        </p:grpSpPr>
        <p:grpSp>
          <p:nvGrpSpPr>
            <p:cNvPr id="37898" name="Group 42">
              <a:extLst>
                <a:ext uri="{FF2B5EF4-FFF2-40B4-BE49-F238E27FC236}">
                  <a16:creationId xmlns:a16="http://schemas.microsoft.com/office/drawing/2014/main" id="{4C82D255-E51C-4DAF-B2A5-4BCB18E386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80758" y="2345901"/>
              <a:ext cx="2026921" cy="1959864"/>
              <a:chOff x="4242815" y="3819144"/>
              <a:chExt cx="2026921" cy="1959864"/>
            </a:xfrm>
          </p:grpSpPr>
          <p:cxnSp>
            <p:nvCxnSpPr>
              <p:cNvPr id="49" name="Straight Connector 26">
                <a:extLst>
                  <a:ext uri="{FF2B5EF4-FFF2-40B4-BE49-F238E27FC236}">
                    <a16:creationId xmlns:a16="http://schemas.microsoft.com/office/drawing/2014/main" id="{EE23A544-852F-4902-BAB1-FB972CA56480}"/>
                  </a:ext>
                </a:extLst>
              </p:cNvPr>
              <p:cNvCxnSpPr/>
              <p:nvPr/>
            </p:nvCxnSpPr>
            <p:spPr>
              <a:xfrm>
                <a:off x="4242815" y="4406786"/>
                <a:ext cx="1371810" cy="0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27">
                <a:extLst>
                  <a:ext uri="{FF2B5EF4-FFF2-40B4-BE49-F238E27FC236}">
                    <a16:creationId xmlns:a16="http://schemas.microsoft.com/office/drawing/2014/main" id="{8719EC94-C0DD-45ED-A4AF-88F2EC3932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2815" y="4406786"/>
                <a:ext cx="0" cy="1372222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29">
                <a:extLst>
                  <a:ext uri="{FF2B5EF4-FFF2-40B4-BE49-F238E27FC236}">
                    <a16:creationId xmlns:a16="http://schemas.microsoft.com/office/drawing/2014/main" id="{BCBD95B8-ED4D-47D6-A61E-1E9910A229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4625" y="4406786"/>
                <a:ext cx="0" cy="1372222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30">
                <a:extLst>
                  <a:ext uri="{FF2B5EF4-FFF2-40B4-BE49-F238E27FC236}">
                    <a16:creationId xmlns:a16="http://schemas.microsoft.com/office/drawing/2014/main" id="{BE0FF6AC-7660-4305-86F1-FBC007EF88E4}"/>
                  </a:ext>
                </a:extLst>
              </p:cNvPr>
              <p:cNvCxnSpPr/>
              <p:nvPr/>
            </p:nvCxnSpPr>
            <p:spPr>
              <a:xfrm>
                <a:off x="4242815" y="5779008"/>
                <a:ext cx="1371810" cy="0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31">
                <a:extLst>
                  <a:ext uri="{FF2B5EF4-FFF2-40B4-BE49-F238E27FC236}">
                    <a16:creationId xmlns:a16="http://schemas.microsoft.com/office/drawing/2014/main" id="{E843460E-BC12-4101-8CD7-3F4143FE150A}"/>
                  </a:ext>
                </a:extLst>
              </p:cNvPr>
              <p:cNvCxnSpPr/>
              <p:nvPr/>
            </p:nvCxnSpPr>
            <p:spPr>
              <a:xfrm>
                <a:off x="4898553" y="3819144"/>
                <a:ext cx="1371810" cy="0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32">
                <a:extLst>
                  <a:ext uri="{FF2B5EF4-FFF2-40B4-BE49-F238E27FC236}">
                    <a16:creationId xmlns:a16="http://schemas.microsoft.com/office/drawing/2014/main" id="{137AFBB0-60E9-4A61-A005-865F05DB4C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98553" y="3819144"/>
                <a:ext cx="0" cy="1372222"/>
              </a:xfrm>
              <a:prstGeom prst="line">
                <a:avLst/>
              </a:prstGeom>
              <a:ln w="28575">
                <a:solidFill>
                  <a:srgbClr val="0D19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33">
                <a:extLst>
                  <a:ext uri="{FF2B5EF4-FFF2-40B4-BE49-F238E27FC236}">
                    <a16:creationId xmlns:a16="http://schemas.microsoft.com/office/drawing/2014/main" id="{3F3E13B8-FA67-4C3D-B859-1817342B77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70363" y="3819144"/>
                <a:ext cx="0" cy="1372222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34">
                <a:extLst>
                  <a:ext uri="{FF2B5EF4-FFF2-40B4-BE49-F238E27FC236}">
                    <a16:creationId xmlns:a16="http://schemas.microsoft.com/office/drawing/2014/main" id="{96EE37C1-F1E1-420F-BFA6-432E7178884F}"/>
                  </a:ext>
                </a:extLst>
              </p:cNvPr>
              <p:cNvCxnSpPr/>
              <p:nvPr/>
            </p:nvCxnSpPr>
            <p:spPr>
              <a:xfrm>
                <a:off x="4898553" y="5191366"/>
                <a:ext cx="1371810" cy="0"/>
              </a:xfrm>
              <a:prstGeom prst="line">
                <a:avLst/>
              </a:prstGeom>
              <a:ln w="28575">
                <a:solidFill>
                  <a:srgbClr val="0D19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35">
                <a:extLst>
                  <a:ext uri="{FF2B5EF4-FFF2-40B4-BE49-F238E27FC236}">
                    <a16:creationId xmlns:a16="http://schemas.microsoft.com/office/drawing/2014/main" id="{F6B6C1EB-A4C0-4C52-B84B-73E1392016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42815" y="3819144"/>
                <a:ext cx="655738" cy="587642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39">
                <a:extLst>
                  <a:ext uri="{FF2B5EF4-FFF2-40B4-BE49-F238E27FC236}">
                    <a16:creationId xmlns:a16="http://schemas.microsoft.com/office/drawing/2014/main" id="{A3AC17E0-1B88-40B7-8894-AE1BFD3682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14625" y="3819144"/>
                <a:ext cx="655738" cy="587642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40">
                <a:extLst>
                  <a:ext uri="{FF2B5EF4-FFF2-40B4-BE49-F238E27FC236}">
                    <a16:creationId xmlns:a16="http://schemas.microsoft.com/office/drawing/2014/main" id="{F3B9AF13-4841-47E5-9CF9-AED628211F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42815" y="5191366"/>
                <a:ext cx="655738" cy="587642"/>
              </a:xfrm>
              <a:prstGeom prst="line">
                <a:avLst/>
              </a:prstGeom>
              <a:ln w="28575">
                <a:solidFill>
                  <a:srgbClr val="0D19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41">
                <a:extLst>
                  <a:ext uri="{FF2B5EF4-FFF2-40B4-BE49-F238E27FC236}">
                    <a16:creationId xmlns:a16="http://schemas.microsoft.com/office/drawing/2014/main" id="{5AE5FF23-33C7-4955-BB5A-99080FAF17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14625" y="5191366"/>
                <a:ext cx="655738" cy="587642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Arrow Connector 44">
              <a:extLst>
                <a:ext uri="{FF2B5EF4-FFF2-40B4-BE49-F238E27FC236}">
                  <a16:creationId xmlns:a16="http://schemas.microsoft.com/office/drawing/2014/main" id="{112723D8-AA72-460E-BC35-5E862EB1AEFD}"/>
                </a:ext>
              </a:extLst>
            </p:cNvPr>
            <p:cNvCxnSpPr/>
            <p:nvPr/>
          </p:nvCxnSpPr>
          <p:spPr>
            <a:xfrm>
              <a:off x="7779643" y="3325834"/>
              <a:ext cx="806573" cy="0"/>
            </a:xfrm>
            <a:prstGeom prst="straightConnector1">
              <a:avLst/>
            </a:prstGeom>
            <a:ln w="28575"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07A078E-2FF1-481E-8ABB-D33BD24D47E2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8246365" y="2897379"/>
              <a:ext cx="339851" cy="400110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r>
                <a:rPr lang="ko-KR" altLang="en-US">
                  <a:noFill/>
                </a:rPr>
                <a:t> </a:t>
              </a:r>
            </a:p>
          </p:txBody>
        </p:sp>
        <p:cxnSp>
          <p:nvCxnSpPr>
            <p:cNvPr id="42" name="Straight Connector 47">
              <a:extLst>
                <a:ext uri="{FF2B5EF4-FFF2-40B4-BE49-F238E27FC236}">
                  <a16:creationId xmlns:a16="http://schemas.microsoft.com/office/drawing/2014/main" id="{47BCCC90-3A12-47AD-A017-22163595DC7A}"/>
                </a:ext>
              </a:extLst>
            </p:cNvPr>
            <p:cNvCxnSpPr/>
            <p:nvPr/>
          </p:nvCxnSpPr>
          <p:spPr>
            <a:xfrm flipH="1">
              <a:off x="7452568" y="2752485"/>
              <a:ext cx="201644" cy="466937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8">
              <a:extLst>
                <a:ext uri="{FF2B5EF4-FFF2-40B4-BE49-F238E27FC236}">
                  <a16:creationId xmlns:a16="http://schemas.microsoft.com/office/drawing/2014/main" id="{77C77669-8C1F-49E4-A6A7-57B11D01BA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7024" y="2673074"/>
              <a:ext cx="338190" cy="73693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51">
              <a:extLst>
                <a:ext uri="{FF2B5EF4-FFF2-40B4-BE49-F238E27FC236}">
                  <a16:creationId xmlns:a16="http://schemas.microsoft.com/office/drawing/2014/main" id="{166BB266-F96E-452C-A934-D599E97C3F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62094" y="2447547"/>
              <a:ext cx="614457" cy="130869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55">
              <a:extLst>
                <a:ext uri="{FF2B5EF4-FFF2-40B4-BE49-F238E27FC236}">
                  <a16:creationId xmlns:a16="http://schemas.microsoft.com/office/drawing/2014/main" id="{A3CF7B83-6F75-4544-BAD5-097D446C20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5437" y="2752485"/>
              <a:ext cx="590640" cy="1259459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58">
              <a:extLst>
                <a:ext uri="{FF2B5EF4-FFF2-40B4-BE49-F238E27FC236}">
                  <a16:creationId xmlns:a16="http://schemas.microsoft.com/office/drawing/2014/main" id="{D525F368-2D0E-44D1-89F3-A9417A6D99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58974" y="3159070"/>
              <a:ext cx="417577" cy="949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60">
              <a:extLst>
                <a:ext uri="{FF2B5EF4-FFF2-40B4-BE49-F238E27FC236}">
                  <a16:creationId xmlns:a16="http://schemas.microsoft.com/office/drawing/2014/main" id="{ED51C419-1D8E-47F9-91B0-3B4662C1D3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6189" y="3478303"/>
              <a:ext cx="192117" cy="43517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8048F01-C4C1-418D-8C11-E02D2F5F2DC3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7534648" y="3477524"/>
              <a:ext cx="330712" cy="400110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r>
                <a:rPr lang="ko-KR" altLang="en-US">
                  <a:noFill/>
                </a:rPr>
                <a:t> 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C57A5CD8-C7C7-4A17-BACF-31B51667CB39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38200" y="3615603"/>
            <a:ext cx="4215384" cy="400110"/>
          </a:xfrm>
          <a:prstGeom prst="rect">
            <a:avLst/>
          </a:prstGeom>
          <a:blipFill>
            <a:blip r:embed="rId8"/>
            <a:stretch>
              <a:fillRect l="-1302" t="-7576" b="-25758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D3D4A6B-042C-47D5-B9A0-927E961C2187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35152" y="4261779"/>
            <a:ext cx="5873496" cy="707886"/>
          </a:xfrm>
          <a:prstGeom prst="rect">
            <a:avLst/>
          </a:prstGeom>
          <a:blipFill>
            <a:blip r:embed="rId9"/>
            <a:stretch>
              <a:fillRect l="-934" t="-4310" b="-14655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12DD2D7-A43C-4A9B-AEF2-974F6F8C5E2B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35152" y="5222263"/>
            <a:ext cx="5873496" cy="537391"/>
          </a:xfrm>
          <a:prstGeom prst="rect">
            <a:avLst/>
          </a:prstGeom>
          <a:blipFill>
            <a:blip r:embed="rId10"/>
            <a:stretch>
              <a:fillRect l="-934" b="-11364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제목 1">
            <a:extLst>
              <a:ext uri="{FF2B5EF4-FFF2-40B4-BE49-F238E27FC236}">
                <a16:creationId xmlns:a16="http://schemas.microsoft.com/office/drawing/2014/main" id="{C5025AE0-E86D-4E3D-AC8E-E8E0C5CB60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7556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1" name="내용 개체 틀 2">
            <a:extLst>
              <a:ext uri="{FF2B5EF4-FFF2-40B4-BE49-F238E27FC236}">
                <a16:creationId xmlns:a16="http://schemas.microsoft.com/office/drawing/2014/main" id="{00B51943-4415-49E6-A84D-BBBBF46239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57325" y="1417638"/>
            <a:ext cx="9602788" cy="3965575"/>
          </a:xfrm>
        </p:spPr>
        <p:txBody>
          <a:bodyPr/>
          <a:lstStyle/>
          <a:p>
            <a:pPr indent="-365125" eaLnBrk="1" hangingPunct="1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operations</a:t>
            </a:r>
          </a:p>
          <a:p>
            <a:pPr indent="-365125" eaLnBrk="1" hangingPunct="1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Taylor series expansion and FDM</a:t>
            </a:r>
          </a:p>
          <a:p>
            <a:pPr indent="-365125" eaLnBrk="1" hangingPunct="1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400">
                <a:latin typeface="Times New Roman" panose="02020603050405020304" pitchFamily="18" charset="0"/>
                <a:cs typeface="Times New Roman" panose="02020603050405020304" pitchFamily="18" charset="0"/>
              </a:rPr>
              <a:t>Analytical and Numerical solutions + Exercises – 1 and 2 </a:t>
            </a:r>
          </a:p>
          <a:p>
            <a:pPr indent="-365125" eaLnBrk="1" hangingPunct="1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Lagrangian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Eulerian frames</a:t>
            </a:r>
          </a:p>
          <a:p>
            <a:pPr indent="-365125" eaLnBrk="1" hangingPunct="1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Governing Equations</a:t>
            </a:r>
          </a:p>
          <a:p>
            <a:pPr indent="-365125" eaLnBrk="1" hangingPunct="1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 Divergence and Reynolds Transport theorems</a:t>
            </a:r>
          </a:p>
          <a:p>
            <a:pPr indent="-365125" eaLnBrk="1" hangingPunct="1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DD776776-D5DD-47BC-9717-2D9F6D80E3F6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 Divergence Theorem</a:t>
            </a:r>
          </a:p>
        </p:txBody>
      </p:sp>
      <p:grpSp>
        <p:nvGrpSpPr>
          <p:cNvPr id="39939" name="Group 4">
            <a:extLst>
              <a:ext uri="{FF2B5EF4-FFF2-40B4-BE49-F238E27FC236}">
                <a16:creationId xmlns:a16="http://schemas.microsoft.com/office/drawing/2014/main" id="{6E4403FD-33CD-4EC9-93A0-099E06F6A240}"/>
              </a:ext>
            </a:extLst>
          </p:cNvPr>
          <p:cNvGrpSpPr>
            <a:grpSpLocks/>
          </p:cNvGrpSpPr>
          <p:nvPr/>
        </p:nvGrpSpPr>
        <p:grpSpPr bwMode="auto">
          <a:xfrm>
            <a:off x="7680325" y="2428875"/>
            <a:ext cx="2025650" cy="1958975"/>
            <a:chOff x="4242815" y="3819144"/>
            <a:chExt cx="2026921" cy="1959864"/>
          </a:xfrm>
        </p:grpSpPr>
        <p:cxnSp>
          <p:nvCxnSpPr>
            <p:cNvPr id="33" name="Straight Connector 14">
              <a:extLst>
                <a:ext uri="{FF2B5EF4-FFF2-40B4-BE49-F238E27FC236}">
                  <a16:creationId xmlns:a16="http://schemas.microsoft.com/office/drawing/2014/main" id="{EA792427-E77A-47C6-AD20-9AB2F45DDD32}"/>
                </a:ext>
              </a:extLst>
            </p:cNvPr>
            <p:cNvCxnSpPr/>
            <p:nvPr/>
          </p:nvCxnSpPr>
          <p:spPr>
            <a:xfrm>
              <a:off x="4242815" y="4406786"/>
              <a:ext cx="1370873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15">
              <a:extLst>
                <a:ext uri="{FF2B5EF4-FFF2-40B4-BE49-F238E27FC236}">
                  <a16:creationId xmlns:a16="http://schemas.microsoft.com/office/drawing/2014/main" id="{9D2B1135-11E8-42B2-B6A1-FA635A81DCBD}"/>
                </a:ext>
              </a:extLst>
            </p:cNvPr>
            <p:cNvCxnSpPr>
              <a:cxnSpLocks/>
            </p:cNvCxnSpPr>
            <p:nvPr/>
          </p:nvCxnSpPr>
          <p:spPr>
            <a:xfrm>
              <a:off x="4242815" y="4406786"/>
              <a:ext cx="0" cy="1372222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17">
              <a:extLst>
                <a:ext uri="{FF2B5EF4-FFF2-40B4-BE49-F238E27FC236}">
                  <a16:creationId xmlns:a16="http://schemas.microsoft.com/office/drawing/2014/main" id="{FA5906AC-FB18-4B17-BE9D-D50338AB2ABC}"/>
                </a:ext>
              </a:extLst>
            </p:cNvPr>
            <p:cNvCxnSpPr>
              <a:cxnSpLocks/>
            </p:cNvCxnSpPr>
            <p:nvPr/>
          </p:nvCxnSpPr>
          <p:spPr>
            <a:xfrm>
              <a:off x="5613688" y="4406786"/>
              <a:ext cx="0" cy="1372222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18">
              <a:extLst>
                <a:ext uri="{FF2B5EF4-FFF2-40B4-BE49-F238E27FC236}">
                  <a16:creationId xmlns:a16="http://schemas.microsoft.com/office/drawing/2014/main" id="{8CC0F1F7-123C-408F-95DC-FF81C0F925E3}"/>
                </a:ext>
              </a:extLst>
            </p:cNvPr>
            <p:cNvCxnSpPr/>
            <p:nvPr/>
          </p:nvCxnSpPr>
          <p:spPr>
            <a:xfrm>
              <a:off x="4242815" y="5779008"/>
              <a:ext cx="1370873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19">
              <a:extLst>
                <a:ext uri="{FF2B5EF4-FFF2-40B4-BE49-F238E27FC236}">
                  <a16:creationId xmlns:a16="http://schemas.microsoft.com/office/drawing/2014/main" id="{D48566FE-DE42-474F-BDC0-1DE4D562BC6B}"/>
                </a:ext>
              </a:extLst>
            </p:cNvPr>
            <p:cNvCxnSpPr/>
            <p:nvPr/>
          </p:nvCxnSpPr>
          <p:spPr>
            <a:xfrm>
              <a:off x="4898864" y="3819144"/>
              <a:ext cx="1370872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20">
              <a:extLst>
                <a:ext uri="{FF2B5EF4-FFF2-40B4-BE49-F238E27FC236}">
                  <a16:creationId xmlns:a16="http://schemas.microsoft.com/office/drawing/2014/main" id="{F7BE2931-061B-43FA-8702-F6F1C3006B74}"/>
                </a:ext>
              </a:extLst>
            </p:cNvPr>
            <p:cNvCxnSpPr>
              <a:cxnSpLocks/>
            </p:cNvCxnSpPr>
            <p:nvPr/>
          </p:nvCxnSpPr>
          <p:spPr>
            <a:xfrm>
              <a:off x="4898864" y="3819144"/>
              <a:ext cx="0" cy="1372222"/>
            </a:xfrm>
            <a:prstGeom prst="line">
              <a:avLst/>
            </a:prstGeom>
            <a:ln w="28575">
              <a:solidFill>
                <a:srgbClr val="0D19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21">
              <a:extLst>
                <a:ext uri="{FF2B5EF4-FFF2-40B4-BE49-F238E27FC236}">
                  <a16:creationId xmlns:a16="http://schemas.microsoft.com/office/drawing/2014/main" id="{E5E71D69-30E4-4019-B1D8-148DAFACFA5E}"/>
                </a:ext>
              </a:extLst>
            </p:cNvPr>
            <p:cNvCxnSpPr>
              <a:cxnSpLocks/>
            </p:cNvCxnSpPr>
            <p:nvPr/>
          </p:nvCxnSpPr>
          <p:spPr>
            <a:xfrm>
              <a:off x="6269736" y="3819144"/>
              <a:ext cx="0" cy="1372222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22">
              <a:extLst>
                <a:ext uri="{FF2B5EF4-FFF2-40B4-BE49-F238E27FC236}">
                  <a16:creationId xmlns:a16="http://schemas.microsoft.com/office/drawing/2014/main" id="{60B7D7DB-927D-482D-B133-EDAE496327EE}"/>
                </a:ext>
              </a:extLst>
            </p:cNvPr>
            <p:cNvCxnSpPr/>
            <p:nvPr/>
          </p:nvCxnSpPr>
          <p:spPr>
            <a:xfrm>
              <a:off x="4898864" y="5191366"/>
              <a:ext cx="1370872" cy="0"/>
            </a:xfrm>
            <a:prstGeom prst="line">
              <a:avLst/>
            </a:prstGeom>
            <a:ln w="28575">
              <a:solidFill>
                <a:srgbClr val="0D19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23">
              <a:extLst>
                <a:ext uri="{FF2B5EF4-FFF2-40B4-BE49-F238E27FC236}">
                  <a16:creationId xmlns:a16="http://schemas.microsoft.com/office/drawing/2014/main" id="{230FA5E5-E7CE-421A-BD41-1527633CF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2815" y="3819144"/>
              <a:ext cx="656049" cy="587642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24">
              <a:extLst>
                <a:ext uri="{FF2B5EF4-FFF2-40B4-BE49-F238E27FC236}">
                  <a16:creationId xmlns:a16="http://schemas.microsoft.com/office/drawing/2014/main" id="{63860FBA-30AA-4EC8-A95D-21D38F1E2D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3688" y="3819144"/>
              <a:ext cx="656048" cy="587642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25">
              <a:extLst>
                <a:ext uri="{FF2B5EF4-FFF2-40B4-BE49-F238E27FC236}">
                  <a16:creationId xmlns:a16="http://schemas.microsoft.com/office/drawing/2014/main" id="{DB5194B6-03A7-47A4-BF81-CC79BF2366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2815" y="5191366"/>
              <a:ext cx="656049" cy="587642"/>
            </a:xfrm>
            <a:prstGeom prst="line">
              <a:avLst/>
            </a:prstGeom>
            <a:ln w="28575">
              <a:solidFill>
                <a:srgbClr val="0D19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26">
              <a:extLst>
                <a:ext uri="{FF2B5EF4-FFF2-40B4-BE49-F238E27FC236}">
                  <a16:creationId xmlns:a16="http://schemas.microsoft.com/office/drawing/2014/main" id="{401F882E-D7B9-49B1-9736-EC0C68CE0C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3688" y="5191366"/>
              <a:ext cx="656048" cy="587642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Straight Arrow Connector 5">
            <a:extLst>
              <a:ext uri="{FF2B5EF4-FFF2-40B4-BE49-F238E27FC236}">
                <a16:creationId xmlns:a16="http://schemas.microsoft.com/office/drawing/2014/main" id="{6F62C107-A2F8-43AC-BEDE-D0BD998AD8D8}"/>
              </a:ext>
            </a:extLst>
          </p:cNvPr>
          <p:cNvCxnSpPr/>
          <p:nvPr/>
        </p:nvCxnSpPr>
        <p:spPr>
          <a:xfrm>
            <a:off x="9378950" y="3408363"/>
            <a:ext cx="806450" cy="0"/>
          </a:xfrm>
          <a:prstGeom prst="straightConnector1">
            <a:avLst/>
          </a:prstGeom>
          <a:ln w="28575">
            <a:solidFill>
              <a:srgbClr val="F513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044B4F6-715B-444B-A216-D52D34686E33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845259" y="2979888"/>
            <a:ext cx="339851" cy="461665"/>
          </a:xfrm>
          <a:prstGeom prst="rect">
            <a:avLst/>
          </a:prstGeom>
          <a:blipFill>
            <a:blip r:embed="rId3"/>
            <a:stretch>
              <a:fillRect r="-7143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FEF9A7-9AF8-451D-97B0-A3B3BE57515F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0043368" y="2091557"/>
            <a:ext cx="330712" cy="461665"/>
          </a:xfrm>
          <a:prstGeom prst="rect">
            <a:avLst/>
          </a:prstGeom>
          <a:blipFill>
            <a:blip r:embed="rId4"/>
            <a:stretch>
              <a:fillRect l="-5556" r="-7407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77" name="Arc 27">
            <a:extLst>
              <a:ext uri="{FF2B5EF4-FFF2-40B4-BE49-F238E27FC236}">
                <a16:creationId xmlns:a16="http://schemas.microsoft.com/office/drawing/2014/main" id="{6623A2AE-4E85-46C4-B3BA-DEF743B7ECEF}"/>
              </a:ext>
            </a:extLst>
          </p:cNvPr>
          <p:cNvSpPr/>
          <p:nvPr/>
        </p:nvSpPr>
        <p:spPr>
          <a:xfrm>
            <a:off x="8924925" y="2216150"/>
            <a:ext cx="1244600" cy="679450"/>
          </a:xfrm>
          <a:prstGeom prst="arc">
            <a:avLst>
              <a:gd name="adj1" fmla="val 21539750"/>
              <a:gd name="adj2" fmla="val 543187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78" name="Straight Connector 29">
            <a:extLst>
              <a:ext uri="{FF2B5EF4-FFF2-40B4-BE49-F238E27FC236}">
                <a16:creationId xmlns:a16="http://schemas.microsoft.com/office/drawing/2014/main" id="{53A9D357-BB71-4B17-BC1C-EBA590236BB0}"/>
              </a:ext>
            </a:extLst>
          </p:cNvPr>
          <p:cNvCxnSpPr>
            <a:cxnSpLocks/>
            <a:endCxn id="77" idx="0"/>
          </p:cNvCxnSpPr>
          <p:nvPr/>
        </p:nvCxnSpPr>
        <p:spPr>
          <a:xfrm flipV="1">
            <a:off x="10015538" y="2544763"/>
            <a:ext cx="153987" cy="936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31">
            <a:extLst>
              <a:ext uri="{FF2B5EF4-FFF2-40B4-BE49-F238E27FC236}">
                <a16:creationId xmlns:a16="http://schemas.microsoft.com/office/drawing/2014/main" id="{33798C64-6D78-4C98-89D8-CDED533635C2}"/>
              </a:ext>
            </a:extLst>
          </p:cNvPr>
          <p:cNvCxnSpPr>
            <a:cxnSpLocks/>
          </p:cNvCxnSpPr>
          <p:nvPr/>
        </p:nvCxnSpPr>
        <p:spPr>
          <a:xfrm flipH="1" flipV="1">
            <a:off x="10169525" y="2544763"/>
            <a:ext cx="74613" cy="18573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58968C8-54C1-428A-8A2A-F4BFEA5065D8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05256" y="1571816"/>
            <a:ext cx="3739896" cy="400110"/>
          </a:xfrm>
          <a:prstGeom prst="rect">
            <a:avLst/>
          </a:prstGeom>
          <a:blipFill>
            <a:blip r:embed="rId5"/>
            <a:stretch>
              <a:fillRect l="-1468" t="-9231" b="-27692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E465A65-7DBB-480A-9882-E580DE3B72AD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267599" y="2320715"/>
            <a:ext cx="3467859" cy="89967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39948" name="TextBox 81">
            <a:extLst>
              <a:ext uri="{FF2B5EF4-FFF2-40B4-BE49-F238E27FC236}">
                <a16:creationId xmlns:a16="http://schemas.microsoft.com/office/drawing/2014/main" id="{F69C77C5-1BEA-4A7C-B330-710229D87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6825" y="3408363"/>
            <a:ext cx="496728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200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Rate of change of a quantity over a control volume = Rate of flow through control surface.</a:t>
            </a:r>
            <a:endParaRPr lang="en-US" altLang="ko-KR" sz="2000" b="1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DD776776-D5DD-47BC-9717-2D9F6D80E3F6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 Divergence Theorem</a:t>
            </a:r>
          </a:p>
        </p:txBody>
      </p:sp>
      <p:grpSp>
        <p:nvGrpSpPr>
          <p:cNvPr id="41987" name="Group 4">
            <a:extLst>
              <a:ext uri="{FF2B5EF4-FFF2-40B4-BE49-F238E27FC236}">
                <a16:creationId xmlns:a16="http://schemas.microsoft.com/office/drawing/2014/main" id="{257928B4-2FC9-49F7-9C0A-CA435C7DC25E}"/>
              </a:ext>
            </a:extLst>
          </p:cNvPr>
          <p:cNvGrpSpPr>
            <a:grpSpLocks/>
          </p:cNvGrpSpPr>
          <p:nvPr/>
        </p:nvGrpSpPr>
        <p:grpSpPr bwMode="auto">
          <a:xfrm>
            <a:off x="8037513" y="1809750"/>
            <a:ext cx="2027237" cy="1958975"/>
            <a:chOff x="4242815" y="3819144"/>
            <a:chExt cx="2026921" cy="1959864"/>
          </a:xfrm>
        </p:grpSpPr>
        <p:cxnSp>
          <p:nvCxnSpPr>
            <p:cNvPr id="33" name="Straight Connector 14">
              <a:extLst>
                <a:ext uri="{FF2B5EF4-FFF2-40B4-BE49-F238E27FC236}">
                  <a16:creationId xmlns:a16="http://schemas.microsoft.com/office/drawing/2014/main" id="{862C44E0-34A5-4A63-9617-EEB144C7C46F}"/>
                </a:ext>
              </a:extLst>
            </p:cNvPr>
            <p:cNvCxnSpPr/>
            <p:nvPr/>
          </p:nvCxnSpPr>
          <p:spPr>
            <a:xfrm>
              <a:off x="4242815" y="4406786"/>
              <a:ext cx="1371386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15">
              <a:extLst>
                <a:ext uri="{FF2B5EF4-FFF2-40B4-BE49-F238E27FC236}">
                  <a16:creationId xmlns:a16="http://schemas.microsoft.com/office/drawing/2014/main" id="{5ECBB510-82FB-4AD7-9AC6-1F023CB24196}"/>
                </a:ext>
              </a:extLst>
            </p:cNvPr>
            <p:cNvCxnSpPr>
              <a:cxnSpLocks/>
            </p:cNvCxnSpPr>
            <p:nvPr/>
          </p:nvCxnSpPr>
          <p:spPr>
            <a:xfrm>
              <a:off x="4242815" y="4406786"/>
              <a:ext cx="0" cy="1372222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17">
              <a:extLst>
                <a:ext uri="{FF2B5EF4-FFF2-40B4-BE49-F238E27FC236}">
                  <a16:creationId xmlns:a16="http://schemas.microsoft.com/office/drawing/2014/main" id="{81585E4F-DEA2-4DAA-9BD1-E086F25B6C68}"/>
                </a:ext>
              </a:extLst>
            </p:cNvPr>
            <p:cNvCxnSpPr>
              <a:cxnSpLocks/>
            </p:cNvCxnSpPr>
            <p:nvPr/>
          </p:nvCxnSpPr>
          <p:spPr>
            <a:xfrm>
              <a:off x="5614201" y="4406786"/>
              <a:ext cx="0" cy="1372222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18">
              <a:extLst>
                <a:ext uri="{FF2B5EF4-FFF2-40B4-BE49-F238E27FC236}">
                  <a16:creationId xmlns:a16="http://schemas.microsoft.com/office/drawing/2014/main" id="{CB471C9F-7332-47DF-9CE5-9A77B434F65B}"/>
                </a:ext>
              </a:extLst>
            </p:cNvPr>
            <p:cNvCxnSpPr/>
            <p:nvPr/>
          </p:nvCxnSpPr>
          <p:spPr>
            <a:xfrm>
              <a:off x="4242815" y="5779008"/>
              <a:ext cx="1371386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19">
              <a:extLst>
                <a:ext uri="{FF2B5EF4-FFF2-40B4-BE49-F238E27FC236}">
                  <a16:creationId xmlns:a16="http://schemas.microsoft.com/office/drawing/2014/main" id="{2A83DF28-24C5-4522-996B-DAB10C095CFC}"/>
                </a:ext>
              </a:extLst>
            </p:cNvPr>
            <p:cNvCxnSpPr/>
            <p:nvPr/>
          </p:nvCxnSpPr>
          <p:spPr>
            <a:xfrm>
              <a:off x="4898350" y="3819144"/>
              <a:ext cx="1371386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20">
              <a:extLst>
                <a:ext uri="{FF2B5EF4-FFF2-40B4-BE49-F238E27FC236}">
                  <a16:creationId xmlns:a16="http://schemas.microsoft.com/office/drawing/2014/main" id="{0DC701CF-EB0A-4F3A-A756-7E05588F94D8}"/>
                </a:ext>
              </a:extLst>
            </p:cNvPr>
            <p:cNvCxnSpPr>
              <a:cxnSpLocks/>
            </p:cNvCxnSpPr>
            <p:nvPr/>
          </p:nvCxnSpPr>
          <p:spPr>
            <a:xfrm>
              <a:off x="4898350" y="3819144"/>
              <a:ext cx="0" cy="1372222"/>
            </a:xfrm>
            <a:prstGeom prst="line">
              <a:avLst/>
            </a:prstGeom>
            <a:ln w="28575">
              <a:solidFill>
                <a:srgbClr val="0D19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21">
              <a:extLst>
                <a:ext uri="{FF2B5EF4-FFF2-40B4-BE49-F238E27FC236}">
                  <a16:creationId xmlns:a16="http://schemas.microsoft.com/office/drawing/2014/main" id="{D27E0131-EAEB-44A2-AFE8-5003A6D6AE48}"/>
                </a:ext>
              </a:extLst>
            </p:cNvPr>
            <p:cNvCxnSpPr>
              <a:cxnSpLocks/>
            </p:cNvCxnSpPr>
            <p:nvPr/>
          </p:nvCxnSpPr>
          <p:spPr>
            <a:xfrm>
              <a:off x="6269736" y="3819144"/>
              <a:ext cx="0" cy="1372222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22">
              <a:extLst>
                <a:ext uri="{FF2B5EF4-FFF2-40B4-BE49-F238E27FC236}">
                  <a16:creationId xmlns:a16="http://schemas.microsoft.com/office/drawing/2014/main" id="{B5153C3E-AAAD-4390-AE67-5552A713EF06}"/>
                </a:ext>
              </a:extLst>
            </p:cNvPr>
            <p:cNvCxnSpPr/>
            <p:nvPr/>
          </p:nvCxnSpPr>
          <p:spPr>
            <a:xfrm>
              <a:off x="4898350" y="5191366"/>
              <a:ext cx="1371386" cy="0"/>
            </a:xfrm>
            <a:prstGeom prst="line">
              <a:avLst/>
            </a:prstGeom>
            <a:ln w="28575">
              <a:solidFill>
                <a:srgbClr val="0D19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23">
              <a:extLst>
                <a:ext uri="{FF2B5EF4-FFF2-40B4-BE49-F238E27FC236}">
                  <a16:creationId xmlns:a16="http://schemas.microsoft.com/office/drawing/2014/main" id="{CA1B5A8C-6CF6-4CF6-936C-0F30E7108F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2815" y="3819144"/>
              <a:ext cx="655535" cy="587642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24">
              <a:extLst>
                <a:ext uri="{FF2B5EF4-FFF2-40B4-BE49-F238E27FC236}">
                  <a16:creationId xmlns:a16="http://schemas.microsoft.com/office/drawing/2014/main" id="{0E3993C0-35BF-4F1C-90A6-164CD8AAAA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4201" y="3819144"/>
              <a:ext cx="655535" cy="587642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25">
              <a:extLst>
                <a:ext uri="{FF2B5EF4-FFF2-40B4-BE49-F238E27FC236}">
                  <a16:creationId xmlns:a16="http://schemas.microsoft.com/office/drawing/2014/main" id="{3F059978-5EC6-4482-A61F-937C828D4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2815" y="5191366"/>
              <a:ext cx="655535" cy="587642"/>
            </a:xfrm>
            <a:prstGeom prst="line">
              <a:avLst/>
            </a:prstGeom>
            <a:ln w="28575">
              <a:solidFill>
                <a:srgbClr val="0D19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26">
              <a:extLst>
                <a:ext uri="{FF2B5EF4-FFF2-40B4-BE49-F238E27FC236}">
                  <a16:creationId xmlns:a16="http://schemas.microsoft.com/office/drawing/2014/main" id="{D786F629-BEBB-4785-A9CA-74467B4A02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4201" y="5191366"/>
              <a:ext cx="655535" cy="587642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Straight Arrow Connector 5">
            <a:extLst>
              <a:ext uri="{FF2B5EF4-FFF2-40B4-BE49-F238E27FC236}">
                <a16:creationId xmlns:a16="http://schemas.microsoft.com/office/drawing/2014/main" id="{FF880544-4D68-4C51-A9E4-E921C411DA72}"/>
              </a:ext>
            </a:extLst>
          </p:cNvPr>
          <p:cNvCxnSpPr/>
          <p:nvPr/>
        </p:nvCxnSpPr>
        <p:spPr>
          <a:xfrm>
            <a:off x="9736138" y="2789238"/>
            <a:ext cx="806450" cy="0"/>
          </a:xfrm>
          <a:prstGeom prst="straightConnector1">
            <a:avLst/>
          </a:prstGeom>
          <a:ln w="28575">
            <a:solidFill>
              <a:srgbClr val="F513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0AD6DAD7-E09C-47EA-AAD9-810DA996B822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0203120" y="2360442"/>
            <a:ext cx="339851" cy="461665"/>
          </a:xfrm>
          <a:prstGeom prst="rect">
            <a:avLst/>
          </a:prstGeom>
          <a:blipFill>
            <a:blip r:embed="rId3"/>
            <a:stretch>
              <a:fillRect r="-9091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A2C9B6-430F-4973-8AEC-031C9DA807BA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0401229" y="1472111"/>
            <a:ext cx="330712" cy="461665"/>
          </a:xfrm>
          <a:prstGeom prst="rect">
            <a:avLst/>
          </a:prstGeom>
          <a:blipFill>
            <a:blip r:embed="rId4"/>
            <a:stretch>
              <a:fillRect l="-3704" r="-9259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77" name="Arc 27">
            <a:extLst>
              <a:ext uri="{FF2B5EF4-FFF2-40B4-BE49-F238E27FC236}">
                <a16:creationId xmlns:a16="http://schemas.microsoft.com/office/drawing/2014/main" id="{DA08AD21-B50F-434C-809B-836ABEC45B0A}"/>
              </a:ext>
            </a:extLst>
          </p:cNvPr>
          <p:cNvSpPr/>
          <p:nvPr/>
        </p:nvSpPr>
        <p:spPr>
          <a:xfrm>
            <a:off x="9282113" y="1597025"/>
            <a:ext cx="1244600" cy="679450"/>
          </a:xfrm>
          <a:prstGeom prst="arc">
            <a:avLst>
              <a:gd name="adj1" fmla="val 21539750"/>
              <a:gd name="adj2" fmla="val 543187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78" name="Straight Connector 29">
            <a:extLst>
              <a:ext uri="{FF2B5EF4-FFF2-40B4-BE49-F238E27FC236}">
                <a16:creationId xmlns:a16="http://schemas.microsoft.com/office/drawing/2014/main" id="{129445DC-2497-47DB-B5C8-F1D1D81C8462}"/>
              </a:ext>
            </a:extLst>
          </p:cNvPr>
          <p:cNvCxnSpPr>
            <a:cxnSpLocks/>
            <a:endCxn id="77" idx="0"/>
          </p:cNvCxnSpPr>
          <p:nvPr/>
        </p:nvCxnSpPr>
        <p:spPr>
          <a:xfrm flipV="1">
            <a:off x="10372725" y="1925638"/>
            <a:ext cx="153988" cy="920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31">
            <a:extLst>
              <a:ext uri="{FF2B5EF4-FFF2-40B4-BE49-F238E27FC236}">
                <a16:creationId xmlns:a16="http://schemas.microsoft.com/office/drawing/2014/main" id="{C5251E8D-3590-44BA-A4BF-228A2F4F0634}"/>
              </a:ext>
            </a:extLst>
          </p:cNvPr>
          <p:cNvCxnSpPr>
            <a:cxnSpLocks/>
          </p:cNvCxnSpPr>
          <p:nvPr/>
        </p:nvCxnSpPr>
        <p:spPr>
          <a:xfrm flipH="1" flipV="1">
            <a:off x="10526713" y="1925638"/>
            <a:ext cx="74612" cy="1841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9EBEF826-0EE0-46A2-B92B-6F0CE35673E5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05256" y="1571816"/>
            <a:ext cx="3739896" cy="400110"/>
          </a:xfrm>
          <a:prstGeom prst="rect">
            <a:avLst/>
          </a:prstGeom>
          <a:blipFill>
            <a:blip r:embed="rId5"/>
            <a:stretch>
              <a:fillRect l="-1468" t="-9231" b="-27692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65C4F64-2256-47CC-8879-E32415A882AB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198245" y="2052187"/>
            <a:ext cx="3467859" cy="89967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2A29A53-67E5-4314-A4E5-EA883D594715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226308" y="3169391"/>
            <a:ext cx="3467859" cy="424283"/>
          </a:xfrm>
          <a:prstGeom prst="rect">
            <a:avLst/>
          </a:prstGeom>
          <a:blipFill>
            <a:blip r:embed="rId7"/>
            <a:stretch>
              <a:fillRect l="-1757" t="-8571" b="-18571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67D2971-38A6-4A4B-9755-C28EBA60815B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198245" y="3811208"/>
            <a:ext cx="8647935" cy="899670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67BF2C9-1A66-4FE6-A1A6-5147E340414C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198245" y="5000473"/>
            <a:ext cx="8468269" cy="783869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cxnSp>
        <p:nvCxnSpPr>
          <p:cNvPr id="85" name="Straight Arrow Connector 8">
            <a:extLst>
              <a:ext uri="{FF2B5EF4-FFF2-40B4-BE49-F238E27FC236}">
                <a16:creationId xmlns:a16="http://schemas.microsoft.com/office/drawing/2014/main" id="{D0BE71B1-94B2-4C61-93DF-FA4CE3F5F51C}"/>
              </a:ext>
            </a:extLst>
          </p:cNvPr>
          <p:cNvCxnSpPr/>
          <p:nvPr/>
        </p:nvCxnSpPr>
        <p:spPr>
          <a:xfrm>
            <a:off x="10721975" y="4991100"/>
            <a:ext cx="1025525" cy="0"/>
          </a:xfrm>
          <a:prstGeom prst="straightConnector1">
            <a:avLst/>
          </a:prstGeom>
          <a:ln w="28575">
            <a:solidFill>
              <a:srgbClr val="0D1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9">
            <a:extLst>
              <a:ext uri="{FF2B5EF4-FFF2-40B4-BE49-F238E27FC236}">
                <a16:creationId xmlns:a16="http://schemas.microsoft.com/office/drawing/2014/main" id="{1B320DDB-F333-4043-839B-80C8D6F4DD8E}"/>
              </a:ext>
            </a:extLst>
          </p:cNvPr>
          <p:cNvCxnSpPr>
            <a:cxnSpLocks/>
          </p:cNvCxnSpPr>
          <p:nvPr/>
        </p:nvCxnSpPr>
        <p:spPr>
          <a:xfrm flipV="1">
            <a:off x="10731500" y="4086225"/>
            <a:ext cx="0" cy="914400"/>
          </a:xfrm>
          <a:prstGeom prst="straightConnector1">
            <a:avLst/>
          </a:prstGeom>
          <a:ln w="28575">
            <a:solidFill>
              <a:srgbClr val="0D1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13">
            <a:extLst>
              <a:ext uri="{FF2B5EF4-FFF2-40B4-BE49-F238E27FC236}">
                <a16:creationId xmlns:a16="http://schemas.microsoft.com/office/drawing/2014/main" id="{E8A8C0E6-0557-411D-8AD7-76E8C26369AB}"/>
              </a:ext>
            </a:extLst>
          </p:cNvPr>
          <p:cNvCxnSpPr>
            <a:cxnSpLocks/>
          </p:cNvCxnSpPr>
          <p:nvPr/>
        </p:nvCxnSpPr>
        <p:spPr>
          <a:xfrm>
            <a:off x="10731500" y="5000625"/>
            <a:ext cx="439738" cy="593725"/>
          </a:xfrm>
          <a:prstGeom prst="straightConnector1">
            <a:avLst/>
          </a:prstGeom>
          <a:ln w="28575">
            <a:solidFill>
              <a:srgbClr val="0D1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02" name="TextBox 26">
            <a:extLst>
              <a:ext uri="{FF2B5EF4-FFF2-40B4-BE49-F238E27FC236}">
                <a16:creationId xmlns:a16="http://schemas.microsoft.com/office/drawing/2014/main" id="{B86A8B15-25A7-4420-950D-9E3DF429A3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28450" y="4779963"/>
            <a:ext cx="3635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i="1">
                <a:solidFill>
                  <a:srgbClr val="0000FF"/>
                </a:solidFill>
              </a:rPr>
              <a:t>e</a:t>
            </a:r>
            <a:r>
              <a:rPr lang="en-US" altLang="ko-KR" i="1" baseline="-25000">
                <a:solidFill>
                  <a:srgbClr val="0000FF"/>
                </a:solidFill>
              </a:rPr>
              <a:t>x</a:t>
            </a:r>
            <a:endParaRPr lang="ko-KR" altLang="en-US" i="1" baseline="-25000">
              <a:solidFill>
                <a:srgbClr val="0000FF"/>
              </a:solidFill>
            </a:endParaRPr>
          </a:p>
        </p:txBody>
      </p:sp>
      <p:sp>
        <p:nvSpPr>
          <p:cNvPr id="42003" name="TextBox 27">
            <a:extLst>
              <a:ext uri="{FF2B5EF4-FFF2-40B4-BE49-F238E27FC236}">
                <a16:creationId xmlns:a16="http://schemas.microsoft.com/office/drawing/2014/main" id="{98E2CB83-E7A1-48EB-8364-C920C47B71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23613" y="5473700"/>
            <a:ext cx="352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i="1">
                <a:solidFill>
                  <a:srgbClr val="0000FF"/>
                </a:solidFill>
              </a:rPr>
              <a:t>e</a:t>
            </a:r>
            <a:r>
              <a:rPr lang="en-US" altLang="ko-KR" i="1" baseline="-25000">
                <a:solidFill>
                  <a:srgbClr val="0000FF"/>
                </a:solidFill>
              </a:rPr>
              <a:t>z</a:t>
            </a:r>
            <a:endParaRPr lang="ko-KR" altLang="en-US" i="1" baseline="-25000">
              <a:solidFill>
                <a:srgbClr val="0000FF"/>
              </a:solidFill>
            </a:endParaRPr>
          </a:p>
        </p:txBody>
      </p:sp>
      <p:sp>
        <p:nvSpPr>
          <p:cNvPr id="42004" name="TextBox 29">
            <a:extLst>
              <a:ext uri="{FF2B5EF4-FFF2-40B4-BE49-F238E27FC236}">
                <a16:creationId xmlns:a16="http://schemas.microsoft.com/office/drawing/2014/main" id="{123C6E91-176B-472D-AB68-6E5681B407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91763" y="4117975"/>
            <a:ext cx="3635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i="1">
                <a:solidFill>
                  <a:srgbClr val="0000FF"/>
                </a:solidFill>
              </a:rPr>
              <a:t>e</a:t>
            </a:r>
            <a:r>
              <a:rPr lang="en-US" altLang="ko-KR" i="1" baseline="-25000">
                <a:solidFill>
                  <a:srgbClr val="0000FF"/>
                </a:solidFill>
              </a:rPr>
              <a:t>y</a:t>
            </a:r>
            <a:endParaRPr lang="ko-KR" altLang="en-US" i="1" baseline="-2500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DD776776-D5DD-47BC-9717-2D9F6D80E3F6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 Divergence Theorem</a:t>
            </a:r>
          </a:p>
        </p:txBody>
      </p:sp>
      <p:grpSp>
        <p:nvGrpSpPr>
          <p:cNvPr id="44035" name="Group 8">
            <a:extLst>
              <a:ext uri="{FF2B5EF4-FFF2-40B4-BE49-F238E27FC236}">
                <a16:creationId xmlns:a16="http://schemas.microsoft.com/office/drawing/2014/main" id="{FC4B835A-82C2-4A0C-8374-AF09D9A1A993}"/>
              </a:ext>
            </a:extLst>
          </p:cNvPr>
          <p:cNvGrpSpPr>
            <a:grpSpLocks/>
          </p:cNvGrpSpPr>
          <p:nvPr/>
        </p:nvGrpSpPr>
        <p:grpSpPr bwMode="auto">
          <a:xfrm>
            <a:off x="8905875" y="1366838"/>
            <a:ext cx="2695575" cy="2297112"/>
            <a:chOff x="6373366" y="1867423"/>
            <a:chExt cx="2694428" cy="2296717"/>
          </a:xfrm>
        </p:grpSpPr>
        <p:grpSp>
          <p:nvGrpSpPr>
            <p:cNvPr id="44043" name="Group 4">
              <a:extLst>
                <a:ext uri="{FF2B5EF4-FFF2-40B4-BE49-F238E27FC236}">
                  <a16:creationId xmlns:a16="http://schemas.microsoft.com/office/drawing/2014/main" id="{6068B4D2-C97E-4DD8-87BB-D92ABF49C8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73366" y="2204276"/>
              <a:ext cx="2026921" cy="1959864"/>
              <a:chOff x="4242815" y="3819144"/>
              <a:chExt cx="2026921" cy="1959864"/>
            </a:xfrm>
          </p:grpSpPr>
          <p:cxnSp>
            <p:nvCxnSpPr>
              <p:cNvPr id="43" name="Straight Connector 14">
                <a:extLst>
                  <a:ext uri="{FF2B5EF4-FFF2-40B4-BE49-F238E27FC236}">
                    <a16:creationId xmlns:a16="http://schemas.microsoft.com/office/drawing/2014/main" id="{4DFB3CD2-68C2-48B2-8879-DCE44C51CD46}"/>
                  </a:ext>
                </a:extLst>
              </p:cNvPr>
              <p:cNvCxnSpPr/>
              <p:nvPr/>
            </p:nvCxnSpPr>
            <p:spPr>
              <a:xfrm>
                <a:off x="4242815" y="4407644"/>
                <a:ext cx="1371016" cy="0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15">
                <a:extLst>
                  <a:ext uri="{FF2B5EF4-FFF2-40B4-BE49-F238E27FC236}">
                    <a16:creationId xmlns:a16="http://schemas.microsoft.com/office/drawing/2014/main" id="{22A1F6CB-995F-47F9-92CB-455E3BE6AC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2815" y="4407644"/>
                <a:ext cx="0" cy="1371364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17">
                <a:extLst>
                  <a:ext uri="{FF2B5EF4-FFF2-40B4-BE49-F238E27FC236}">
                    <a16:creationId xmlns:a16="http://schemas.microsoft.com/office/drawing/2014/main" id="{EAD7B34A-71FF-447A-88A5-F6018E644F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3831" y="4407644"/>
                <a:ext cx="0" cy="1371364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18">
                <a:extLst>
                  <a:ext uri="{FF2B5EF4-FFF2-40B4-BE49-F238E27FC236}">
                    <a16:creationId xmlns:a16="http://schemas.microsoft.com/office/drawing/2014/main" id="{43C8BC52-1A7B-4D3D-BE84-8BBEF03DFB45}"/>
                  </a:ext>
                </a:extLst>
              </p:cNvPr>
              <p:cNvCxnSpPr/>
              <p:nvPr/>
            </p:nvCxnSpPr>
            <p:spPr>
              <a:xfrm>
                <a:off x="4242815" y="5779008"/>
                <a:ext cx="1371016" cy="0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19">
                <a:extLst>
                  <a:ext uri="{FF2B5EF4-FFF2-40B4-BE49-F238E27FC236}">
                    <a16:creationId xmlns:a16="http://schemas.microsoft.com/office/drawing/2014/main" id="{98E8922F-0C62-4B65-9196-4E22D21E2227}"/>
                  </a:ext>
                </a:extLst>
              </p:cNvPr>
              <p:cNvCxnSpPr/>
              <p:nvPr/>
            </p:nvCxnSpPr>
            <p:spPr>
              <a:xfrm>
                <a:off x="4898174" y="3818783"/>
                <a:ext cx="1371016" cy="0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20">
                <a:extLst>
                  <a:ext uri="{FF2B5EF4-FFF2-40B4-BE49-F238E27FC236}">
                    <a16:creationId xmlns:a16="http://schemas.microsoft.com/office/drawing/2014/main" id="{E2DE3FF0-691A-4C3E-BF8F-5356F38C60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98174" y="3818783"/>
                <a:ext cx="0" cy="1371364"/>
              </a:xfrm>
              <a:prstGeom prst="line">
                <a:avLst/>
              </a:prstGeom>
              <a:ln w="28575">
                <a:solidFill>
                  <a:srgbClr val="0D19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21">
                <a:extLst>
                  <a:ext uri="{FF2B5EF4-FFF2-40B4-BE49-F238E27FC236}">
                    <a16:creationId xmlns:a16="http://schemas.microsoft.com/office/drawing/2014/main" id="{4439D918-E741-49B6-84E2-53E23FF4D4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190" y="3818783"/>
                <a:ext cx="0" cy="1371364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22">
                <a:extLst>
                  <a:ext uri="{FF2B5EF4-FFF2-40B4-BE49-F238E27FC236}">
                    <a16:creationId xmlns:a16="http://schemas.microsoft.com/office/drawing/2014/main" id="{F4A178A9-A9C6-47E9-8EF3-B5C61CC9763C}"/>
                  </a:ext>
                </a:extLst>
              </p:cNvPr>
              <p:cNvCxnSpPr/>
              <p:nvPr/>
            </p:nvCxnSpPr>
            <p:spPr>
              <a:xfrm>
                <a:off x="4898174" y="5190147"/>
                <a:ext cx="1371016" cy="0"/>
              </a:xfrm>
              <a:prstGeom prst="line">
                <a:avLst/>
              </a:prstGeom>
              <a:ln w="28575">
                <a:solidFill>
                  <a:srgbClr val="0D19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23">
                <a:extLst>
                  <a:ext uri="{FF2B5EF4-FFF2-40B4-BE49-F238E27FC236}">
                    <a16:creationId xmlns:a16="http://schemas.microsoft.com/office/drawing/2014/main" id="{D216CFA3-6F59-4046-98E6-0D888873CD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42815" y="3818783"/>
                <a:ext cx="655359" cy="588861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24">
                <a:extLst>
                  <a:ext uri="{FF2B5EF4-FFF2-40B4-BE49-F238E27FC236}">
                    <a16:creationId xmlns:a16="http://schemas.microsoft.com/office/drawing/2014/main" id="{6623D8A9-B380-4B89-BEF0-20C0FFD974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13831" y="3818783"/>
                <a:ext cx="655359" cy="588861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25">
                <a:extLst>
                  <a:ext uri="{FF2B5EF4-FFF2-40B4-BE49-F238E27FC236}">
                    <a16:creationId xmlns:a16="http://schemas.microsoft.com/office/drawing/2014/main" id="{5016127B-B8FB-42FD-9A48-2F270B9444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42815" y="5190147"/>
                <a:ext cx="655359" cy="588861"/>
              </a:xfrm>
              <a:prstGeom prst="line">
                <a:avLst/>
              </a:prstGeom>
              <a:ln w="28575">
                <a:solidFill>
                  <a:srgbClr val="0D19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26">
                <a:extLst>
                  <a:ext uri="{FF2B5EF4-FFF2-40B4-BE49-F238E27FC236}">
                    <a16:creationId xmlns:a16="http://schemas.microsoft.com/office/drawing/2014/main" id="{F50E635F-47D6-4E1B-A1B2-1AF7B3E3F3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13831" y="5190147"/>
                <a:ext cx="655359" cy="588861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Straight Arrow Connector 5">
              <a:extLst>
                <a:ext uri="{FF2B5EF4-FFF2-40B4-BE49-F238E27FC236}">
                  <a16:creationId xmlns:a16="http://schemas.microsoft.com/office/drawing/2014/main" id="{C930D2F9-0938-420A-ADA2-C2B47D2FAFB3}"/>
                </a:ext>
              </a:extLst>
            </p:cNvPr>
            <p:cNvCxnSpPr/>
            <p:nvPr/>
          </p:nvCxnSpPr>
          <p:spPr>
            <a:xfrm>
              <a:off x="8072856" y="3184821"/>
              <a:ext cx="806107" cy="0"/>
            </a:xfrm>
            <a:prstGeom prst="straightConnector1">
              <a:avLst/>
            </a:prstGeom>
            <a:ln w="28575"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82B736-2B67-4650-8D18-9279B196C9AE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8538973" y="2755754"/>
              <a:ext cx="339851" cy="461665"/>
            </a:xfrm>
            <a:prstGeom prst="rect">
              <a:avLst/>
            </a:prstGeom>
            <a:blipFill>
              <a:blip r:embed="rId3"/>
              <a:stretch>
                <a:fillRect r="-7143"/>
              </a:stretch>
            </a:blipFill>
          </p:spPr>
          <p:txBody>
            <a:bodyPr/>
            <a:lstStyle/>
            <a:p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6239A43-1BF6-4287-8F2C-4FCBEDD499D6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8737082" y="1867423"/>
              <a:ext cx="330712" cy="461665"/>
            </a:xfrm>
            <a:prstGeom prst="rect">
              <a:avLst/>
            </a:prstGeom>
            <a:blipFill>
              <a:blip r:embed="rId4"/>
              <a:stretch>
                <a:fillRect l="-5556" r="-7407"/>
              </a:stretch>
            </a:blipFill>
          </p:spPr>
          <p:txBody>
            <a:bodyPr/>
            <a:lstStyle/>
            <a:p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40" name="Arc 27">
              <a:extLst>
                <a:ext uri="{FF2B5EF4-FFF2-40B4-BE49-F238E27FC236}">
                  <a16:creationId xmlns:a16="http://schemas.microsoft.com/office/drawing/2014/main" id="{4061A03C-78B7-485C-BFEB-8EA31E222B51}"/>
                </a:ext>
              </a:extLst>
            </p:cNvPr>
            <p:cNvSpPr/>
            <p:nvPr/>
          </p:nvSpPr>
          <p:spPr>
            <a:xfrm>
              <a:off x="7619024" y="1992813"/>
              <a:ext cx="1244070" cy="677746"/>
            </a:xfrm>
            <a:prstGeom prst="arc">
              <a:avLst>
                <a:gd name="adj1" fmla="val 21539750"/>
                <a:gd name="adj2" fmla="val 5431872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41" name="Straight Connector 29">
              <a:extLst>
                <a:ext uri="{FF2B5EF4-FFF2-40B4-BE49-F238E27FC236}">
                  <a16:creationId xmlns:a16="http://schemas.microsoft.com/office/drawing/2014/main" id="{E76EF63D-3A95-4492-BF40-18D197647942}"/>
                </a:ext>
              </a:extLst>
            </p:cNvPr>
            <p:cNvCxnSpPr>
              <a:cxnSpLocks/>
              <a:endCxn id="40" idx="0"/>
            </p:cNvCxnSpPr>
            <p:nvPr/>
          </p:nvCxnSpPr>
          <p:spPr>
            <a:xfrm flipV="1">
              <a:off x="8709172" y="2321370"/>
              <a:ext cx="153922" cy="9205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31">
              <a:extLst>
                <a:ext uri="{FF2B5EF4-FFF2-40B4-BE49-F238E27FC236}">
                  <a16:creationId xmlns:a16="http://schemas.microsoft.com/office/drawing/2014/main" id="{D779F633-B561-46C4-AA4A-4C17393E9E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63094" y="2321370"/>
              <a:ext cx="74580" cy="18411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B0941C32-A9E8-418D-B5F9-3CD7722BC6A8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76681" y="1554916"/>
            <a:ext cx="3467859" cy="89967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7D4CD52-BBAE-4158-AE8C-7AD9E24BDF6C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542285" y="1734265"/>
            <a:ext cx="3467859" cy="424283"/>
          </a:xfrm>
          <a:prstGeom prst="rect">
            <a:avLst/>
          </a:prstGeom>
          <a:blipFill>
            <a:blip r:embed="rId6"/>
            <a:stretch>
              <a:fillRect l="-1757" t="-7143" b="-18571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752723B-A4B5-4884-AE2B-09EBD17331C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44297" y="2578652"/>
            <a:ext cx="7165847" cy="899670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26D95D2-2433-4BE7-AC7E-6FCF31954A91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440303" y="3762768"/>
            <a:ext cx="3632833" cy="899670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EAEC3E9-BA71-4389-9C8D-3CC65F1FC495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38201" y="4961627"/>
            <a:ext cx="4501896" cy="837665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85F9A9-DDFF-41EF-9036-2BAB79EE9DC5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842246" y="4322816"/>
            <a:ext cx="1998126" cy="400110"/>
          </a:xfrm>
          <a:prstGeom prst="rect">
            <a:avLst/>
          </a:prstGeom>
          <a:blipFill>
            <a:blip r:embed="rId10"/>
            <a:stretch>
              <a:fillRect b="-9091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E9A011F-06B6-4787-BBB8-702E2FBA9B99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842246" y="3861151"/>
            <a:ext cx="1998126" cy="400110"/>
          </a:xfrm>
          <a:prstGeom prst="rect">
            <a:avLst/>
          </a:prstGeom>
          <a:blipFill>
            <a:blip r:embed="rId11"/>
            <a:stretch>
              <a:fillRect b="-9091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436B5-E88A-4C17-A44F-74399A2E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12700"/>
            <a:ext cx="10058400" cy="760413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6083" name="내용 개체 틀 2">
            <a:extLst>
              <a:ext uri="{FF2B5EF4-FFF2-40B4-BE49-F238E27FC236}">
                <a16:creationId xmlns:a16="http://schemas.microsoft.com/office/drawing/2014/main" id="{ABC83A78-B7F5-4C01-8A64-BC3A1229C9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DD776776-D5DD-47BC-9717-2D9F6D80E3F6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Reynolds Transport Theorem</a:t>
            </a:r>
          </a:p>
        </p:txBody>
      </p:sp>
      <p:grpSp>
        <p:nvGrpSpPr>
          <p:cNvPr id="48131" name="Group 3">
            <a:extLst>
              <a:ext uri="{FF2B5EF4-FFF2-40B4-BE49-F238E27FC236}">
                <a16:creationId xmlns:a16="http://schemas.microsoft.com/office/drawing/2014/main" id="{78C7BC34-FD74-4F39-AC7B-8E983C488659}"/>
              </a:ext>
            </a:extLst>
          </p:cNvPr>
          <p:cNvGrpSpPr>
            <a:grpSpLocks/>
          </p:cNvGrpSpPr>
          <p:nvPr/>
        </p:nvGrpSpPr>
        <p:grpSpPr bwMode="auto">
          <a:xfrm>
            <a:off x="8324850" y="1577975"/>
            <a:ext cx="2693988" cy="2297113"/>
            <a:chOff x="7546850" y="1696628"/>
            <a:chExt cx="2694428" cy="2296717"/>
          </a:xfrm>
        </p:grpSpPr>
        <p:grpSp>
          <p:nvGrpSpPr>
            <p:cNvPr id="48133" name="Group 4">
              <a:extLst>
                <a:ext uri="{FF2B5EF4-FFF2-40B4-BE49-F238E27FC236}">
                  <a16:creationId xmlns:a16="http://schemas.microsoft.com/office/drawing/2014/main" id="{0BCE3641-4173-4408-A747-208C341F30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46850" y="2033481"/>
              <a:ext cx="2026921" cy="1959864"/>
              <a:chOff x="4242815" y="3819144"/>
              <a:chExt cx="2026921" cy="1959864"/>
            </a:xfrm>
          </p:grpSpPr>
          <p:cxnSp>
            <p:nvCxnSpPr>
              <p:cNvPr id="65" name="Straight Connector 14">
                <a:extLst>
                  <a:ext uri="{FF2B5EF4-FFF2-40B4-BE49-F238E27FC236}">
                    <a16:creationId xmlns:a16="http://schemas.microsoft.com/office/drawing/2014/main" id="{98E2609A-2EB2-4A48-9A14-C682ED3C1EE0}"/>
                  </a:ext>
                </a:extLst>
              </p:cNvPr>
              <p:cNvCxnSpPr/>
              <p:nvPr/>
            </p:nvCxnSpPr>
            <p:spPr>
              <a:xfrm>
                <a:off x="4242815" y="4407645"/>
                <a:ext cx="1371824" cy="0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15">
                <a:extLst>
                  <a:ext uri="{FF2B5EF4-FFF2-40B4-BE49-F238E27FC236}">
                    <a16:creationId xmlns:a16="http://schemas.microsoft.com/office/drawing/2014/main" id="{AB5989DC-A7CE-4FA7-BAE4-DDCA00B3D5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2815" y="4407645"/>
                <a:ext cx="0" cy="1371363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17">
                <a:extLst>
                  <a:ext uri="{FF2B5EF4-FFF2-40B4-BE49-F238E27FC236}">
                    <a16:creationId xmlns:a16="http://schemas.microsoft.com/office/drawing/2014/main" id="{CBF8ACA9-9A23-4CB8-8E69-F54DC06702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4639" y="4407645"/>
                <a:ext cx="0" cy="1371363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18">
                <a:extLst>
                  <a:ext uri="{FF2B5EF4-FFF2-40B4-BE49-F238E27FC236}">
                    <a16:creationId xmlns:a16="http://schemas.microsoft.com/office/drawing/2014/main" id="{77D925C1-C6DE-45C3-98C6-7A45E977939B}"/>
                  </a:ext>
                </a:extLst>
              </p:cNvPr>
              <p:cNvCxnSpPr/>
              <p:nvPr/>
            </p:nvCxnSpPr>
            <p:spPr>
              <a:xfrm>
                <a:off x="4242815" y="5779008"/>
                <a:ext cx="1371824" cy="0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19">
                <a:extLst>
                  <a:ext uri="{FF2B5EF4-FFF2-40B4-BE49-F238E27FC236}">
                    <a16:creationId xmlns:a16="http://schemas.microsoft.com/office/drawing/2014/main" id="{D0FDD68E-69D8-45A7-868E-5E1F28AB0A12}"/>
                  </a:ext>
                </a:extLst>
              </p:cNvPr>
              <p:cNvCxnSpPr/>
              <p:nvPr/>
            </p:nvCxnSpPr>
            <p:spPr>
              <a:xfrm>
                <a:off x="4898560" y="3818783"/>
                <a:ext cx="1371824" cy="0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20">
                <a:extLst>
                  <a:ext uri="{FF2B5EF4-FFF2-40B4-BE49-F238E27FC236}">
                    <a16:creationId xmlns:a16="http://schemas.microsoft.com/office/drawing/2014/main" id="{C6EACF82-8555-4721-8DD5-6050092397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98560" y="3818783"/>
                <a:ext cx="0" cy="1371363"/>
              </a:xfrm>
              <a:prstGeom prst="line">
                <a:avLst/>
              </a:prstGeom>
              <a:ln w="28575">
                <a:solidFill>
                  <a:srgbClr val="0D19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21">
                <a:extLst>
                  <a:ext uri="{FF2B5EF4-FFF2-40B4-BE49-F238E27FC236}">
                    <a16:creationId xmlns:a16="http://schemas.microsoft.com/office/drawing/2014/main" id="{0CCCAC3B-3EC3-477F-8626-01A5BE1AC1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70384" y="3818783"/>
                <a:ext cx="0" cy="1371363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22">
                <a:extLst>
                  <a:ext uri="{FF2B5EF4-FFF2-40B4-BE49-F238E27FC236}">
                    <a16:creationId xmlns:a16="http://schemas.microsoft.com/office/drawing/2014/main" id="{AD4428DB-9AF2-4F47-B3D4-61DBE08DC573}"/>
                  </a:ext>
                </a:extLst>
              </p:cNvPr>
              <p:cNvCxnSpPr/>
              <p:nvPr/>
            </p:nvCxnSpPr>
            <p:spPr>
              <a:xfrm>
                <a:off x="4898560" y="5190147"/>
                <a:ext cx="1371824" cy="0"/>
              </a:xfrm>
              <a:prstGeom prst="line">
                <a:avLst/>
              </a:prstGeom>
              <a:ln w="28575">
                <a:solidFill>
                  <a:srgbClr val="0D19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23">
                <a:extLst>
                  <a:ext uri="{FF2B5EF4-FFF2-40B4-BE49-F238E27FC236}">
                    <a16:creationId xmlns:a16="http://schemas.microsoft.com/office/drawing/2014/main" id="{86D69FF2-C6BB-46D4-A452-F0B91796D9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42815" y="3818783"/>
                <a:ext cx="655745" cy="588861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24">
                <a:extLst>
                  <a:ext uri="{FF2B5EF4-FFF2-40B4-BE49-F238E27FC236}">
                    <a16:creationId xmlns:a16="http://schemas.microsoft.com/office/drawing/2014/main" id="{CD6EFB97-439C-4343-A3CD-571960D50D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14639" y="3818783"/>
                <a:ext cx="655745" cy="588861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25">
                <a:extLst>
                  <a:ext uri="{FF2B5EF4-FFF2-40B4-BE49-F238E27FC236}">
                    <a16:creationId xmlns:a16="http://schemas.microsoft.com/office/drawing/2014/main" id="{D98389C3-A778-4CFD-9221-3C05ABF715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42815" y="5190147"/>
                <a:ext cx="655745" cy="588861"/>
              </a:xfrm>
              <a:prstGeom prst="line">
                <a:avLst/>
              </a:prstGeom>
              <a:ln w="28575">
                <a:solidFill>
                  <a:srgbClr val="0D19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26">
                <a:extLst>
                  <a:ext uri="{FF2B5EF4-FFF2-40B4-BE49-F238E27FC236}">
                    <a16:creationId xmlns:a16="http://schemas.microsoft.com/office/drawing/2014/main" id="{4FA8EFA7-64DD-4B52-BF4A-0FB032EF01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14639" y="5190147"/>
                <a:ext cx="655745" cy="588861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Arrow Connector 5">
              <a:extLst>
                <a:ext uri="{FF2B5EF4-FFF2-40B4-BE49-F238E27FC236}">
                  <a16:creationId xmlns:a16="http://schemas.microsoft.com/office/drawing/2014/main" id="{6452A30C-A713-418B-B3C7-AC416656D06C}"/>
                </a:ext>
              </a:extLst>
            </p:cNvPr>
            <p:cNvCxnSpPr/>
            <p:nvPr/>
          </p:nvCxnSpPr>
          <p:spPr>
            <a:xfrm>
              <a:off x="9245752" y="3014026"/>
              <a:ext cx="806582" cy="0"/>
            </a:xfrm>
            <a:prstGeom prst="straightConnector1">
              <a:avLst/>
            </a:prstGeom>
            <a:ln w="28575"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BE95FB2-752B-4832-922E-0ECA5B719E30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9712457" y="2584959"/>
              <a:ext cx="339851" cy="461665"/>
            </a:xfrm>
            <a:prstGeom prst="rect">
              <a:avLst/>
            </a:prstGeom>
            <a:blipFill>
              <a:blip r:embed="rId3"/>
              <a:stretch>
                <a:fillRect r="-7143"/>
              </a:stretch>
            </a:blipFill>
          </p:spPr>
          <p:txBody>
            <a:bodyPr/>
            <a:lstStyle/>
            <a:p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11FBA0C-F91A-4F2E-B82D-B07DE3EB559C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9910566" y="1696628"/>
              <a:ext cx="330712" cy="461665"/>
            </a:xfrm>
            <a:prstGeom prst="rect">
              <a:avLst/>
            </a:prstGeom>
            <a:blipFill>
              <a:blip r:embed="rId4"/>
              <a:stretch>
                <a:fillRect l="-3704" r="-9259"/>
              </a:stretch>
            </a:blipFill>
          </p:spPr>
          <p:txBody>
            <a:bodyPr/>
            <a:lstStyle/>
            <a:p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62" name="Arc 27">
              <a:extLst>
                <a:ext uri="{FF2B5EF4-FFF2-40B4-BE49-F238E27FC236}">
                  <a16:creationId xmlns:a16="http://schemas.microsoft.com/office/drawing/2014/main" id="{A1CEB777-D1BE-4084-A85B-2CA329D4530B}"/>
                </a:ext>
              </a:extLst>
            </p:cNvPr>
            <p:cNvSpPr/>
            <p:nvPr/>
          </p:nvSpPr>
          <p:spPr>
            <a:xfrm>
              <a:off x="8791653" y="1822019"/>
              <a:ext cx="1244803" cy="677745"/>
            </a:xfrm>
            <a:prstGeom prst="arc">
              <a:avLst>
                <a:gd name="adj1" fmla="val 21539750"/>
                <a:gd name="adj2" fmla="val 5431872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63" name="Straight Connector 29">
              <a:extLst>
                <a:ext uri="{FF2B5EF4-FFF2-40B4-BE49-F238E27FC236}">
                  <a16:creationId xmlns:a16="http://schemas.microsoft.com/office/drawing/2014/main" id="{4A4FFA62-44B6-4304-8D61-B0CF15FCAF7B}"/>
                </a:ext>
              </a:extLst>
            </p:cNvPr>
            <p:cNvCxnSpPr>
              <a:cxnSpLocks/>
              <a:endCxn id="62" idx="0"/>
            </p:cNvCxnSpPr>
            <p:nvPr/>
          </p:nvCxnSpPr>
          <p:spPr>
            <a:xfrm flipV="1">
              <a:off x="9882444" y="2150575"/>
              <a:ext cx="154012" cy="9205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31">
              <a:extLst>
                <a:ext uri="{FF2B5EF4-FFF2-40B4-BE49-F238E27FC236}">
                  <a16:creationId xmlns:a16="http://schemas.microsoft.com/office/drawing/2014/main" id="{8E592F95-F53E-4079-A1CC-C39A7FB5FB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36457" y="2150575"/>
              <a:ext cx="74625" cy="18411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CA1433A7-44DA-423A-9D9A-7AEF767A039E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17173" y="2327613"/>
            <a:ext cx="6499157" cy="128387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DD776776-D5DD-47BC-9717-2D9F6D80E3F6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Reynolds Transport Theorem</a:t>
            </a:r>
          </a:p>
        </p:txBody>
      </p:sp>
      <p:pic>
        <p:nvPicPr>
          <p:cNvPr id="50179" name="Picture 8">
            <a:extLst>
              <a:ext uri="{FF2B5EF4-FFF2-40B4-BE49-F238E27FC236}">
                <a16:creationId xmlns:a16="http://schemas.microsoft.com/office/drawing/2014/main" id="{0E28BA75-D99B-40FF-A5DF-E2D394793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275" y="1449388"/>
            <a:ext cx="425767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9">
            <a:extLst>
              <a:ext uri="{FF2B5EF4-FFF2-40B4-BE49-F238E27FC236}">
                <a16:creationId xmlns:a16="http://schemas.microsoft.com/office/drawing/2014/main" id="{975D65FC-5B34-4164-B596-F864FB048282}"/>
              </a:ext>
            </a:extLst>
          </p:cNvPr>
          <p:cNvSpPr/>
          <p:nvPr/>
        </p:nvSpPr>
        <p:spPr>
          <a:xfrm>
            <a:off x="1398588" y="2395538"/>
            <a:ext cx="1371600" cy="1371600"/>
          </a:xfrm>
          <a:prstGeom prst="rect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1F78C84A-1900-4A2B-9B84-4C5BCAD96BDC}"/>
              </a:ext>
            </a:extLst>
          </p:cNvPr>
          <p:cNvSpPr/>
          <p:nvPr/>
        </p:nvSpPr>
        <p:spPr>
          <a:xfrm>
            <a:off x="1398588" y="2395538"/>
            <a:ext cx="1371600" cy="1371600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F96E93-9607-4C20-96E3-D50DF06B05E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921626" y="3882685"/>
            <a:ext cx="326412" cy="46166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grpSp>
        <p:nvGrpSpPr>
          <p:cNvPr id="28" name="Group 55">
            <a:extLst>
              <a:ext uri="{FF2B5EF4-FFF2-40B4-BE49-F238E27FC236}">
                <a16:creationId xmlns:a16="http://schemas.microsoft.com/office/drawing/2014/main" id="{8A187861-A57F-422B-BFF3-19B628FE05E5}"/>
              </a:ext>
            </a:extLst>
          </p:cNvPr>
          <p:cNvGrpSpPr>
            <a:grpSpLocks/>
          </p:cNvGrpSpPr>
          <p:nvPr/>
        </p:nvGrpSpPr>
        <p:grpSpPr bwMode="auto">
          <a:xfrm>
            <a:off x="4506913" y="2395538"/>
            <a:ext cx="2273300" cy="1949450"/>
            <a:chOff x="4506192" y="2395727"/>
            <a:chExt cx="2273808" cy="1948622"/>
          </a:xfrm>
        </p:grpSpPr>
        <p:grpSp>
          <p:nvGrpSpPr>
            <p:cNvPr id="50207" name="Group 46">
              <a:extLst>
                <a:ext uri="{FF2B5EF4-FFF2-40B4-BE49-F238E27FC236}">
                  <a16:creationId xmlns:a16="http://schemas.microsoft.com/office/drawing/2014/main" id="{C84061D1-58AC-470C-9735-0CD148DF11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06192" y="2395727"/>
              <a:ext cx="2273808" cy="1371600"/>
              <a:chOff x="4506192" y="2395727"/>
              <a:chExt cx="2273808" cy="1371600"/>
            </a:xfrm>
          </p:grpSpPr>
          <p:sp>
            <p:nvSpPr>
              <p:cNvPr id="36" name="Rectangle 11">
                <a:extLst>
                  <a:ext uri="{FF2B5EF4-FFF2-40B4-BE49-F238E27FC236}">
                    <a16:creationId xmlns:a16="http://schemas.microsoft.com/office/drawing/2014/main" id="{99A79E1F-9738-40A7-9532-138C1C097DCF}"/>
                  </a:ext>
                </a:extLst>
              </p:cNvPr>
              <p:cNvSpPr/>
              <p:nvPr/>
            </p:nvSpPr>
            <p:spPr>
              <a:xfrm>
                <a:off x="4506192" y="2395727"/>
                <a:ext cx="1371907" cy="1371017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37" name="Rectangle 12">
                <a:extLst>
                  <a:ext uri="{FF2B5EF4-FFF2-40B4-BE49-F238E27FC236}">
                    <a16:creationId xmlns:a16="http://schemas.microsoft.com/office/drawing/2014/main" id="{F453B014-4822-49AB-962A-24410256C21B}"/>
                  </a:ext>
                </a:extLst>
              </p:cNvPr>
              <p:cNvSpPr/>
              <p:nvPr/>
            </p:nvSpPr>
            <p:spPr>
              <a:xfrm>
                <a:off x="5009541" y="2395727"/>
                <a:ext cx="1770459" cy="1371017"/>
              </a:xfrm>
              <a:prstGeom prst="rect">
                <a:avLst/>
              </a:prstGeom>
              <a:noFill/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E5AA8E1-FE79-46C4-BB3B-09270A59580F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191992" y="3882684"/>
              <a:ext cx="1117230" cy="461665"/>
            </a:xfrm>
            <a:prstGeom prst="rect">
              <a:avLst/>
            </a:prstGeom>
            <a:blipFill>
              <a:blip r:embed="rId5"/>
              <a:stretch>
                <a:fillRect l="-546"/>
              </a:stretch>
            </a:blipFill>
          </p:spPr>
          <p:txBody>
            <a:bodyPr/>
            <a:lstStyle/>
            <a:p>
              <a:r>
                <a:rPr lang="ko-KR" altLang="en-US">
                  <a:noFill/>
                </a:rPr>
                <a:t> </a:t>
              </a:r>
            </a:p>
          </p:txBody>
        </p:sp>
      </p:grpSp>
      <p:cxnSp>
        <p:nvCxnSpPr>
          <p:cNvPr id="38" name="Straight Arrow Connector 32">
            <a:extLst>
              <a:ext uri="{FF2B5EF4-FFF2-40B4-BE49-F238E27FC236}">
                <a16:creationId xmlns:a16="http://schemas.microsoft.com/office/drawing/2014/main" id="{2FD463ED-CE50-4564-B0E6-D17E2716078E}"/>
              </a:ext>
            </a:extLst>
          </p:cNvPr>
          <p:cNvCxnSpPr/>
          <p:nvPr/>
        </p:nvCxnSpPr>
        <p:spPr>
          <a:xfrm>
            <a:off x="974725" y="2782888"/>
            <a:ext cx="347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3">
            <a:extLst>
              <a:ext uri="{FF2B5EF4-FFF2-40B4-BE49-F238E27FC236}">
                <a16:creationId xmlns:a16="http://schemas.microsoft.com/office/drawing/2014/main" id="{665814B1-11A6-43B0-A22A-D1E27D02DA63}"/>
              </a:ext>
            </a:extLst>
          </p:cNvPr>
          <p:cNvCxnSpPr/>
          <p:nvPr/>
        </p:nvCxnSpPr>
        <p:spPr>
          <a:xfrm>
            <a:off x="974725" y="3108325"/>
            <a:ext cx="347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4">
            <a:extLst>
              <a:ext uri="{FF2B5EF4-FFF2-40B4-BE49-F238E27FC236}">
                <a16:creationId xmlns:a16="http://schemas.microsoft.com/office/drawing/2014/main" id="{555D54C7-F025-4764-8E61-BB629B292E1A}"/>
              </a:ext>
            </a:extLst>
          </p:cNvPr>
          <p:cNvCxnSpPr/>
          <p:nvPr/>
        </p:nvCxnSpPr>
        <p:spPr>
          <a:xfrm>
            <a:off x="974725" y="3429000"/>
            <a:ext cx="347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35">
            <a:extLst>
              <a:ext uri="{FF2B5EF4-FFF2-40B4-BE49-F238E27FC236}">
                <a16:creationId xmlns:a16="http://schemas.microsoft.com/office/drawing/2014/main" id="{1260E509-6900-453E-B6A2-60B6D7EBAF08}"/>
              </a:ext>
            </a:extLst>
          </p:cNvPr>
          <p:cNvCxnSpPr/>
          <p:nvPr/>
        </p:nvCxnSpPr>
        <p:spPr>
          <a:xfrm>
            <a:off x="2874963" y="2782888"/>
            <a:ext cx="346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36">
            <a:extLst>
              <a:ext uri="{FF2B5EF4-FFF2-40B4-BE49-F238E27FC236}">
                <a16:creationId xmlns:a16="http://schemas.microsoft.com/office/drawing/2014/main" id="{EB0F7EF6-9A73-480E-88AF-21D1C8C4D7D2}"/>
              </a:ext>
            </a:extLst>
          </p:cNvPr>
          <p:cNvCxnSpPr/>
          <p:nvPr/>
        </p:nvCxnSpPr>
        <p:spPr>
          <a:xfrm>
            <a:off x="2874963" y="3108325"/>
            <a:ext cx="346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37">
            <a:extLst>
              <a:ext uri="{FF2B5EF4-FFF2-40B4-BE49-F238E27FC236}">
                <a16:creationId xmlns:a16="http://schemas.microsoft.com/office/drawing/2014/main" id="{0455AE68-FC31-4178-9AC7-885EB91BCFB0}"/>
              </a:ext>
            </a:extLst>
          </p:cNvPr>
          <p:cNvCxnSpPr/>
          <p:nvPr/>
        </p:nvCxnSpPr>
        <p:spPr>
          <a:xfrm>
            <a:off x="2874963" y="3429000"/>
            <a:ext cx="346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C10EB53-57DD-4246-AEBB-BBB495493BF2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89294" y="2250347"/>
            <a:ext cx="326412" cy="461665"/>
          </a:xfrm>
          <a:prstGeom prst="rect">
            <a:avLst/>
          </a:prstGeom>
          <a:blipFill>
            <a:blip r:embed="rId6"/>
            <a:stretch>
              <a:fillRect r="-40741" b="-1316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7AD6B56-D673-4A0D-84BD-80FB0D7A2D21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851266" y="2329011"/>
            <a:ext cx="326412" cy="461665"/>
          </a:xfrm>
          <a:prstGeom prst="rect">
            <a:avLst/>
          </a:prstGeom>
          <a:blipFill>
            <a:blip r:embed="rId7"/>
            <a:stretch>
              <a:fillRect r="-45283" b="-1316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grpSp>
        <p:nvGrpSpPr>
          <p:cNvPr id="46" name="Group 47">
            <a:extLst>
              <a:ext uri="{FF2B5EF4-FFF2-40B4-BE49-F238E27FC236}">
                <a16:creationId xmlns:a16="http://schemas.microsoft.com/office/drawing/2014/main" id="{A410166D-D5DD-4697-9B8E-336B4930B1FF}"/>
              </a:ext>
            </a:extLst>
          </p:cNvPr>
          <p:cNvGrpSpPr>
            <a:grpSpLocks/>
          </p:cNvGrpSpPr>
          <p:nvPr/>
        </p:nvGrpSpPr>
        <p:grpSpPr bwMode="auto">
          <a:xfrm>
            <a:off x="4506913" y="2395538"/>
            <a:ext cx="2246312" cy="1398587"/>
            <a:chOff x="4506192" y="2395727"/>
            <a:chExt cx="2246376" cy="1399033"/>
          </a:xfrm>
        </p:grpSpPr>
        <p:sp>
          <p:nvSpPr>
            <p:cNvPr id="47" name="Rectangle 48">
              <a:extLst>
                <a:ext uri="{FF2B5EF4-FFF2-40B4-BE49-F238E27FC236}">
                  <a16:creationId xmlns:a16="http://schemas.microsoft.com/office/drawing/2014/main" id="{5676E727-3B10-4BCA-BAF3-D4A780BD8447}"/>
                </a:ext>
              </a:extLst>
            </p:cNvPr>
            <p:cNvSpPr/>
            <p:nvPr/>
          </p:nvSpPr>
          <p:spPr>
            <a:xfrm>
              <a:off x="4506192" y="2395727"/>
              <a:ext cx="493726" cy="1372037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48" name="Rectangle 49">
              <a:extLst>
                <a:ext uri="{FF2B5EF4-FFF2-40B4-BE49-F238E27FC236}">
                  <a16:creationId xmlns:a16="http://schemas.microsoft.com/office/drawing/2014/main" id="{6070F03D-9E8E-49E7-BCF3-B11BD4CF0D4A}"/>
                </a:ext>
              </a:extLst>
            </p:cNvPr>
            <p:cNvSpPr/>
            <p:nvPr/>
          </p:nvSpPr>
          <p:spPr>
            <a:xfrm>
              <a:off x="5050720" y="2422723"/>
              <a:ext cx="827112" cy="1372037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49" name="Rectangle 50">
              <a:extLst>
                <a:ext uri="{FF2B5EF4-FFF2-40B4-BE49-F238E27FC236}">
                  <a16:creationId xmlns:a16="http://schemas.microsoft.com/office/drawing/2014/main" id="{04ED5BE2-0785-4077-BCD5-D5E7BC0BDEEB}"/>
                </a:ext>
              </a:extLst>
            </p:cNvPr>
            <p:cNvSpPr/>
            <p:nvPr/>
          </p:nvSpPr>
          <p:spPr>
            <a:xfrm>
              <a:off x="5925457" y="2400491"/>
              <a:ext cx="827111" cy="1372037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</p:grpSp>
      <p:grpSp>
        <p:nvGrpSpPr>
          <p:cNvPr id="50" name="Group 54">
            <a:extLst>
              <a:ext uri="{FF2B5EF4-FFF2-40B4-BE49-F238E27FC236}">
                <a16:creationId xmlns:a16="http://schemas.microsoft.com/office/drawing/2014/main" id="{560004F1-5720-479F-BD09-AB77FA4CAE46}"/>
              </a:ext>
            </a:extLst>
          </p:cNvPr>
          <p:cNvGrpSpPr>
            <a:grpSpLocks/>
          </p:cNvGrpSpPr>
          <p:nvPr/>
        </p:nvGrpSpPr>
        <p:grpSpPr bwMode="auto">
          <a:xfrm>
            <a:off x="4589463" y="3287713"/>
            <a:ext cx="1857375" cy="479425"/>
            <a:chOff x="4589874" y="3287373"/>
            <a:chExt cx="1857756" cy="47995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2CFF708-C994-48D3-97D1-30BDD8195552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4589874" y="3305662"/>
              <a:ext cx="326412" cy="461665"/>
            </a:xfrm>
            <a:prstGeom prst="rect">
              <a:avLst/>
            </a:prstGeom>
            <a:blipFill>
              <a:blip r:embed="rId8"/>
              <a:stretch>
                <a:fillRect r="-7547"/>
              </a:stretch>
            </a:blipFill>
          </p:spPr>
          <p:txBody>
            <a:bodyPr/>
            <a:lstStyle/>
            <a:p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14EB44A-A759-463C-B390-861B19755893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287866" y="3287374"/>
              <a:ext cx="326412" cy="461665"/>
            </a:xfrm>
            <a:prstGeom prst="rect">
              <a:avLst/>
            </a:prstGeom>
            <a:blipFill>
              <a:blip r:embed="rId9"/>
              <a:stretch>
                <a:fillRect l="-14815" r="-27778" b="-17105"/>
              </a:stretch>
            </a:blipFill>
          </p:spPr>
          <p:txBody>
            <a:bodyPr/>
            <a:lstStyle/>
            <a:p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598965D-52AF-491B-9E28-BD649071FA21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121218" y="3287373"/>
              <a:ext cx="326412" cy="461665"/>
            </a:xfrm>
            <a:prstGeom prst="rect">
              <a:avLst/>
            </a:prstGeom>
            <a:blipFill>
              <a:blip r:embed="rId10"/>
              <a:stretch>
                <a:fillRect l="-3704" r="-9259" b="-7895"/>
              </a:stretch>
            </a:blipFill>
          </p:spPr>
          <p:txBody>
            <a:bodyPr/>
            <a:lstStyle/>
            <a:p>
              <a:r>
                <a:rPr lang="ko-KR" altLang="en-US">
                  <a:noFill/>
                </a:rPr>
                <a:t> </a:t>
              </a:r>
            </a:p>
          </p:txBody>
        </p:sp>
      </p:grpSp>
      <p:grpSp>
        <p:nvGrpSpPr>
          <p:cNvPr id="54" name="Group 58">
            <a:extLst>
              <a:ext uri="{FF2B5EF4-FFF2-40B4-BE49-F238E27FC236}">
                <a16:creationId xmlns:a16="http://schemas.microsoft.com/office/drawing/2014/main" id="{8779A8FF-CC95-4A12-8765-C2C7AB4E0A00}"/>
              </a:ext>
            </a:extLst>
          </p:cNvPr>
          <p:cNvGrpSpPr>
            <a:grpSpLocks/>
          </p:cNvGrpSpPr>
          <p:nvPr/>
        </p:nvGrpSpPr>
        <p:grpSpPr bwMode="auto">
          <a:xfrm>
            <a:off x="952500" y="4826000"/>
            <a:ext cx="6326188" cy="1149350"/>
            <a:chOff x="952500" y="4825468"/>
            <a:chExt cx="6326124" cy="1149526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66C39AB-7300-4F1F-BE8C-4C2854DB2D56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975360" y="4825468"/>
              <a:ext cx="3093720" cy="461665"/>
            </a:xfrm>
            <a:prstGeom prst="rect">
              <a:avLst/>
            </a:prstGeom>
            <a:blipFill>
              <a:blip r:embed="rId11"/>
              <a:stretch>
                <a:fillRect b="-20000"/>
              </a:stretch>
            </a:blipFill>
          </p:spPr>
          <p:txBody>
            <a:bodyPr/>
            <a:lstStyle/>
            <a:p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AE59B6E-0B69-41BE-92A9-73FA0D80CF88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952500" y="5483834"/>
              <a:ext cx="6326124" cy="491160"/>
            </a:xfrm>
            <a:prstGeom prst="rect">
              <a:avLst/>
            </a:prstGeom>
            <a:blipFill>
              <a:blip r:embed="rId12"/>
              <a:stretch>
                <a:fillRect b="-6250"/>
              </a:stretch>
            </a:blipFill>
          </p:spPr>
          <p:txBody>
            <a:bodyPr/>
            <a:lstStyle/>
            <a:p>
              <a:r>
                <a:rPr lang="ko-KR" altLang="en-US">
                  <a:noFill/>
                </a:rPr>
                <a:t> </a:t>
              </a:r>
            </a:p>
          </p:txBody>
        </p:sp>
      </p:grpSp>
      <p:sp>
        <p:nvSpPr>
          <p:cNvPr id="57" name="Rectangle 12">
            <a:extLst>
              <a:ext uri="{FF2B5EF4-FFF2-40B4-BE49-F238E27FC236}">
                <a16:creationId xmlns:a16="http://schemas.microsoft.com/office/drawing/2014/main" id="{2F7B1B13-BB35-4882-9E53-0612902D75EA}"/>
              </a:ext>
            </a:extLst>
          </p:cNvPr>
          <p:cNvSpPr/>
          <p:nvPr/>
        </p:nvSpPr>
        <p:spPr>
          <a:xfrm>
            <a:off x="7894638" y="4132263"/>
            <a:ext cx="827087" cy="317500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9" name="Rectangle 9">
            <a:extLst>
              <a:ext uri="{FF2B5EF4-FFF2-40B4-BE49-F238E27FC236}">
                <a16:creationId xmlns:a16="http://schemas.microsoft.com/office/drawing/2014/main" id="{86CFEF34-510D-49D9-9FC2-596FFDBAE04C}"/>
              </a:ext>
            </a:extLst>
          </p:cNvPr>
          <p:cNvSpPr/>
          <p:nvPr/>
        </p:nvSpPr>
        <p:spPr>
          <a:xfrm>
            <a:off x="7877175" y="3617913"/>
            <a:ext cx="828675" cy="298450"/>
          </a:xfrm>
          <a:prstGeom prst="rect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85B7DB-1EEC-41D9-BD7A-3DEEB44FAC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0463" y="3563938"/>
            <a:ext cx="16287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/>
              <a:t>Control volume</a:t>
            </a:r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21A9D84-8F78-4CFF-9DF1-EC17BA268A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0463" y="4106863"/>
            <a:ext cx="850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/>
              <a:t>System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9" grpId="0" animBg="1"/>
      <p:bldP spid="2" grpId="0"/>
      <p:bldP spid="6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DD776776-D5DD-47BC-9717-2D9F6D80E3F6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Reynolds Transport Theorem</a:t>
            </a:r>
          </a:p>
        </p:txBody>
      </p:sp>
      <p:grpSp>
        <p:nvGrpSpPr>
          <p:cNvPr id="52227" name="Group 5">
            <a:extLst>
              <a:ext uri="{FF2B5EF4-FFF2-40B4-BE49-F238E27FC236}">
                <a16:creationId xmlns:a16="http://schemas.microsoft.com/office/drawing/2014/main" id="{4A390B93-DCC2-4A80-B20A-6D32D47E54E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797925" y="1436688"/>
            <a:ext cx="3052763" cy="1279525"/>
            <a:chOff x="4400484" y="1557089"/>
            <a:chExt cx="4542898" cy="1905219"/>
          </a:xfrm>
        </p:grpSpPr>
        <p:pic>
          <p:nvPicPr>
            <p:cNvPr id="52234" name="Picture 3">
              <a:extLst>
                <a:ext uri="{FF2B5EF4-FFF2-40B4-BE49-F238E27FC236}">
                  <a16:creationId xmlns:a16="http://schemas.microsoft.com/office/drawing/2014/main" id="{8FE99971-4A73-43B7-994C-3181B85C3A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610"/>
            <a:stretch>
              <a:fillRect/>
            </a:stretch>
          </p:blipFill>
          <p:spPr bwMode="auto">
            <a:xfrm>
              <a:off x="4400484" y="1590397"/>
              <a:ext cx="2387134" cy="1871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235" name="Picture 4">
              <a:extLst>
                <a:ext uri="{FF2B5EF4-FFF2-40B4-BE49-F238E27FC236}">
                  <a16:creationId xmlns:a16="http://schemas.microsoft.com/office/drawing/2014/main" id="{DFF86BD0-FFF7-44F6-898F-CBFFB49F69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10"/>
            <a:stretch>
              <a:fillRect/>
            </a:stretch>
          </p:blipFill>
          <p:spPr bwMode="auto">
            <a:xfrm>
              <a:off x="6556248" y="1557089"/>
              <a:ext cx="2387134" cy="1871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2228" name="Group 6">
            <a:extLst>
              <a:ext uri="{FF2B5EF4-FFF2-40B4-BE49-F238E27FC236}">
                <a16:creationId xmlns:a16="http://schemas.microsoft.com/office/drawing/2014/main" id="{C0DBFD95-7D54-424E-92F0-E9D58AD5E26D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1512888"/>
            <a:ext cx="6326188" cy="1149350"/>
            <a:chOff x="952500" y="4825468"/>
            <a:chExt cx="6326124" cy="114952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09C5A64-6C6F-43D2-9784-5FF43410A662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975360" y="4825468"/>
              <a:ext cx="3093720" cy="461665"/>
            </a:xfrm>
            <a:prstGeom prst="rect">
              <a:avLst/>
            </a:prstGeom>
            <a:blipFill>
              <a:blip r:embed="rId4"/>
              <a:stretch>
                <a:fillRect b="-18421"/>
              </a:stretch>
            </a:blipFill>
          </p:spPr>
          <p:txBody>
            <a:bodyPr/>
            <a:lstStyle/>
            <a:p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49511A8-D2C2-4EA5-B80D-97A4234BECC4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952500" y="5483834"/>
              <a:ext cx="6326124" cy="491160"/>
            </a:xfrm>
            <a:prstGeom prst="rect">
              <a:avLst/>
            </a:prstGeom>
            <a:blipFill>
              <a:blip r:embed="rId5"/>
              <a:stretch>
                <a:fillRect b="-6173"/>
              </a:stretch>
            </a:blipFill>
          </p:spPr>
          <p:txBody>
            <a:bodyPr/>
            <a:lstStyle/>
            <a:p>
              <a:r>
                <a:rPr lang="ko-KR" altLang="en-US">
                  <a:noFill/>
                </a:rPr>
                <a:t> </a:t>
              </a:r>
            </a:p>
          </p:txBody>
        </p:sp>
      </p:grpSp>
      <p:sp>
        <p:nvSpPr>
          <p:cNvPr id="52229" name="TextBox 34">
            <a:extLst>
              <a:ext uri="{FF2B5EF4-FFF2-40B4-BE49-F238E27FC236}">
                <a16:creationId xmlns:a16="http://schemas.microsoft.com/office/drawing/2014/main" id="{5DADD828-872D-4E22-8823-5A542EA4EA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2936875"/>
            <a:ext cx="20986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Subtract (1) from (2)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F84FC9-78F9-4F65-92C9-6457E2ECAA6A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61060" y="3551811"/>
            <a:ext cx="9051036" cy="1013483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B9F0BF-BAB3-4E79-8290-8BB1C9A573DC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61060" y="5066667"/>
            <a:ext cx="4149852" cy="884858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DD776776-D5DD-47BC-9717-2D9F6D80E3F6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Reynolds Transport Theorem</a:t>
            </a:r>
          </a:p>
        </p:txBody>
      </p:sp>
      <p:grpSp>
        <p:nvGrpSpPr>
          <p:cNvPr id="54275" name="Group 5">
            <a:extLst>
              <a:ext uri="{FF2B5EF4-FFF2-40B4-BE49-F238E27FC236}">
                <a16:creationId xmlns:a16="http://schemas.microsoft.com/office/drawing/2014/main" id="{47673B32-180A-4580-BA35-1A14C10003B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797925" y="1436688"/>
            <a:ext cx="3052763" cy="1279525"/>
            <a:chOff x="4400484" y="1557089"/>
            <a:chExt cx="4542898" cy="1905219"/>
          </a:xfrm>
        </p:grpSpPr>
        <p:pic>
          <p:nvPicPr>
            <p:cNvPr id="54280" name="Picture 3">
              <a:extLst>
                <a:ext uri="{FF2B5EF4-FFF2-40B4-BE49-F238E27FC236}">
                  <a16:creationId xmlns:a16="http://schemas.microsoft.com/office/drawing/2014/main" id="{4015B090-6A2A-4333-8581-DD90B3AE86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610"/>
            <a:stretch>
              <a:fillRect/>
            </a:stretch>
          </p:blipFill>
          <p:spPr bwMode="auto">
            <a:xfrm>
              <a:off x="4400484" y="1590397"/>
              <a:ext cx="2387134" cy="1871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281" name="Picture 4">
              <a:extLst>
                <a:ext uri="{FF2B5EF4-FFF2-40B4-BE49-F238E27FC236}">
                  <a16:creationId xmlns:a16="http://schemas.microsoft.com/office/drawing/2014/main" id="{C5D6A5BE-BABA-4D19-AF95-B51C176C10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10"/>
            <a:stretch>
              <a:fillRect/>
            </a:stretch>
          </p:blipFill>
          <p:spPr bwMode="auto">
            <a:xfrm>
              <a:off x="6556248" y="1557089"/>
              <a:ext cx="2387134" cy="1871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4724F87-D0F1-47E4-B919-CBFBBB82B55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06780" y="1622446"/>
            <a:ext cx="4149852" cy="884858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03B91A-B58A-45E9-9FCE-60F21349E57C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06780" y="2957530"/>
            <a:ext cx="5402580" cy="461665"/>
          </a:xfrm>
          <a:prstGeom prst="rect">
            <a:avLst/>
          </a:prstGeom>
          <a:blipFill>
            <a:blip r:embed="rId5"/>
            <a:stretch>
              <a:fillRect l="-339" b="-17105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2854E8-A46C-492E-86A8-682D1B533885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06779" y="3869421"/>
            <a:ext cx="6499157" cy="518796"/>
          </a:xfrm>
          <a:prstGeom prst="rect">
            <a:avLst/>
          </a:prstGeom>
          <a:blipFill>
            <a:blip r:embed="rId6"/>
            <a:stretch>
              <a:fillRect l="-1501" t="-142353" b="-203529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165F59-6C77-4781-B172-848BBE4CD20C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008613" y="4686037"/>
            <a:ext cx="6499157" cy="1283878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DD776776-D5DD-47BC-9717-2D9F6D80E3F6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Conservation Laws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5B1B0-7F5E-4908-9D78-5C5BB3A5CA16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283539" y="2194359"/>
            <a:ext cx="2041393" cy="619016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DC2EFE-B8AC-4D40-93BE-642EC4A40A4A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246983" y="2194359"/>
            <a:ext cx="3680879" cy="677173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ED8865-8A55-43BF-A6ED-69779A3A85C2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282535" y="3804639"/>
            <a:ext cx="3928896" cy="619016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DEBC11-B9A9-4B95-A060-6E18046D505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283539" y="5210298"/>
            <a:ext cx="3685048" cy="619016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56327" name="TextBox 22">
            <a:extLst>
              <a:ext uri="{FF2B5EF4-FFF2-40B4-BE49-F238E27FC236}">
                <a16:creationId xmlns:a16="http://schemas.microsoft.com/office/drawing/2014/main" id="{A0C2311C-CA9D-4771-ACE2-E9F2AEC31F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150" y="1481138"/>
            <a:ext cx="40227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280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Conservation of mass</a:t>
            </a:r>
          </a:p>
        </p:txBody>
      </p:sp>
      <p:sp>
        <p:nvSpPr>
          <p:cNvPr id="56328" name="TextBox 29">
            <a:extLst>
              <a:ext uri="{FF2B5EF4-FFF2-40B4-BE49-F238E27FC236}">
                <a16:creationId xmlns:a16="http://schemas.microsoft.com/office/drawing/2014/main" id="{18DA77DC-BD4E-4D6E-BC82-FD24940767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150" y="3121025"/>
            <a:ext cx="522446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Conservation of momentum</a:t>
            </a:r>
          </a:p>
        </p:txBody>
      </p:sp>
      <p:sp>
        <p:nvSpPr>
          <p:cNvPr id="56329" name="TextBox 30">
            <a:extLst>
              <a:ext uri="{FF2B5EF4-FFF2-40B4-BE49-F238E27FC236}">
                <a16:creationId xmlns:a16="http://schemas.microsoft.com/office/drawing/2014/main" id="{BE3EAA87-59A5-4A9A-8C02-BAFBAF6BAE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150" y="4600575"/>
            <a:ext cx="52244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280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Scalar conservation law</a:t>
            </a:r>
          </a:p>
        </p:txBody>
      </p:sp>
      <p:pic>
        <p:nvPicPr>
          <p:cNvPr id="56330" name="Picture 5">
            <a:extLst>
              <a:ext uri="{FF2B5EF4-FFF2-40B4-BE49-F238E27FC236}">
                <a16:creationId xmlns:a16="http://schemas.microsoft.com/office/drawing/2014/main" id="{69EBA8BF-C8EB-430D-BA45-2DC8CE5C0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338" y="1190625"/>
            <a:ext cx="425767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3D35AD-FDD0-4866-A9D8-F6E656F64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12700"/>
            <a:ext cx="10058400" cy="760413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8371" name="내용 개체 틀 2">
            <a:extLst>
              <a:ext uri="{FF2B5EF4-FFF2-40B4-BE49-F238E27FC236}">
                <a16:creationId xmlns:a16="http://schemas.microsoft.com/office/drawing/2014/main" id="{737BBCC1-6986-45D1-B368-DFE0294B3C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2">
            <a:extLst>
              <a:ext uri="{FF2B5EF4-FFF2-40B4-BE49-F238E27FC236}">
                <a16:creationId xmlns:a16="http://schemas.microsoft.com/office/drawing/2014/main" id="{496208BA-1F40-4202-8296-75579410F4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512888"/>
            <a:ext cx="28908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Gradient and Divergence: </a:t>
            </a:r>
            <a:endParaRPr lang="ko-KR" alt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11331E68-B7DA-4041-A2B9-47207EFFE016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operations</a:t>
            </a:r>
          </a:p>
        </p:txBody>
      </p:sp>
      <p:graphicFrame>
        <p:nvGraphicFramePr>
          <p:cNvPr id="13316" name="개체 15">
            <a:extLst>
              <a:ext uri="{FF2B5EF4-FFF2-40B4-BE49-F238E27FC236}">
                <a16:creationId xmlns:a16="http://schemas.microsoft.com/office/drawing/2014/main" id="{2560CC82-9891-4B63-AF68-EE8A91F0D4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94588" y="134938"/>
          <a:ext cx="3965575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5" name="Equation" r:id="rId3" imgW="1930400" imgH="317500" progId="Equation.DSMT4">
                  <p:embed/>
                </p:oleObj>
              </mc:Choice>
              <mc:Fallback>
                <p:oleObj name="Equation" r:id="rId3" imgW="1930400" imgH="317500" progId="Equation.DSMT4">
                  <p:embed/>
                  <p:pic>
                    <p:nvPicPr>
                      <p:cNvPr id="0" name="개체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4588" y="134938"/>
                        <a:ext cx="3965575" cy="64928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Oval 3">
            <a:extLst>
              <a:ext uri="{FF2B5EF4-FFF2-40B4-BE49-F238E27FC236}">
                <a16:creationId xmlns:a16="http://schemas.microsoft.com/office/drawing/2014/main" id="{D3323396-F50E-4CE0-A138-0A0C8EE2F607}"/>
              </a:ext>
            </a:extLst>
          </p:cNvPr>
          <p:cNvSpPr/>
          <p:nvPr/>
        </p:nvSpPr>
        <p:spPr bwMode="auto">
          <a:xfrm>
            <a:off x="10652125" y="236538"/>
            <a:ext cx="357188" cy="4349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cxnSp>
        <p:nvCxnSpPr>
          <p:cNvPr id="22" name="Straight Arrow Connector 8">
            <a:extLst>
              <a:ext uri="{FF2B5EF4-FFF2-40B4-BE49-F238E27FC236}">
                <a16:creationId xmlns:a16="http://schemas.microsoft.com/office/drawing/2014/main" id="{2C830379-3168-45BB-80EF-CB31B56314C6}"/>
              </a:ext>
            </a:extLst>
          </p:cNvPr>
          <p:cNvCxnSpPr/>
          <p:nvPr/>
        </p:nvCxnSpPr>
        <p:spPr>
          <a:xfrm>
            <a:off x="9983788" y="2808288"/>
            <a:ext cx="1025525" cy="0"/>
          </a:xfrm>
          <a:prstGeom prst="straightConnector1">
            <a:avLst/>
          </a:prstGeom>
          <a:ln w="28575">
            <a:solidFill>
              <a:srgbClr val="0D1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9">
            <a:extLst>
              <a:ext uri="{FF2B5EF4-FFF2-40B4-BE49-F238E27FC236}">
                <a16:creationId xmlns:a16="http://schemas.microsoft.com/office/drawing/2014/main" id="{9C02E52A-8DC4-40E4-9C9B-975AECF2540A}"/>
              </a:ext>
            </a:extLst>
          </p:cNvPr>
          <p:cNvCxnSpPr>
            <a:cxnSpLocks/>
          </p:cNvCxnSpPr>
          <p:nvPr/>
        </p:nvCxnSpPr>
        <p:spPr>
          <a:xfrm flipV="1">
            <a:off x="9993313" y="1903413"/>
            <a:ext cx="0" cy="914400"/>
          </a:xfrm>
          <a:prstGeom prst="straightConnector1">
            <a:avLst/>
          </a:prstGeom>
          <a:ln w="28575">
            <a:solidFill>
              <a:srgbClr val="0D1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13">
            <a:extLst>
              <a:ext uri="{FF2B5EF4-FFF2-40B4-BE49-F238E27FC236}">
                <a16:creationId xmlns:a16="http://schemas.microsoft.com/office/drawing/2014/main" id="{A92914E5-0FE0-4B21-8246-2BFFA0003952}"/>
              </a:ext>
            </a:extLst>
          </p:cNvPr>
          <p:cNvCxnSpPr>
            <a:cxnSpLocks/>
          </p:cNvCxnSpPr>
          <p:nvPr/>
        </p:nvCxnSpPr>
        <p:spPr>
          <a:xfrm>
            <a:off x="9993313" y="2817813"/>
            <a:ext cx="439737" cy="593725"/>
          </a:xfrm>
          <a:prstGeom prst="straightConnector1">
            <a:avLst/>
          </a:prstGeom>
          <a:ln w="28575">
            <a:solidFill>
              <a:srgbClr val="0D1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21" name="TextBox 26">
            <a:extLst>
              <a:ext uri="{FF2B5EF4-FFF2-40B4-BE49-F238E27FC236}">
                <a16:creationId xmlns:a16="http://schemas.microsoft.com/office/drawing/2014/main" id="{000EA43F-DC45-4C89-A616-ABA20C3D5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0263" y="2597150"/>
            <a:ext cx="3635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i="1">
                <a:solidFill>
                  <a:srgbClr val="0000FF"/>
                </a:solidFill>
              </a:rPr>
              <a:t>e</a:t>
            </a:r>
            <a:r>
              <a:rPr lang="en-US" altLang="ko-KR" i="1" baseline="-25000">
                <a:solidFill>
                  <a:srgbClr val="0000FF"/>
                </a:solidFill>
              </a:rPr>
              <a:t>x</a:t>
            </a:r>
            <a:endParaRPr lang="ko-KR" altLang="en-US" i="1" baseline="-25000">
              <a:solidFill>
                <a:srgbClr val="0000FF"/>
              </a:solidFill>
            </a:endParaRPr>
          </a:p>
        </p:txBody>
      </p:sp>
      <p:sp>
        <p:nvSpPr>
          <p:cNvPr id="13322" name="TextBox 27">
            <a:extLst>
              <a:ext uri="{FF2B5EF4-FFF2-40B4-BE49-F238E27FC236}">
                <a16:creationId xmlns:a16="http://schemas.microsoft.com/office/drawing/2014/main" id="{DDB36AB7-910D-4B18-9BEF-D33C230631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85425" y="3290888"/>
            <a:ext cx="352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i="1">
                <a:solidFill>
                  <a:srgbClr val="0000FF"/>
                </a:solidFill>
              </a:rPr>
              <a:t>e</a:t>
            </a:r>
            <a:r>
              <a:rPr lang="en-US" altLang="ko-KR" i="1" baseline="-25000">
                <a:solidFill>
                  <a:srgbClr val="0000FF"/>
                </a:solidFill>
              </a:rPr>
              <a:t>z</a:t>
            </a:r>
            <a:endParaRPr lang="ko-KR" altLang="en-US" i="1" baseline="-25000">
              <a:solidFill>
                <a:srgbClr val="0000FF"/>
              </a:solidFill>
            </a:endParaRPr>
          </a:p>
        </p:txBody>
      </p:sp>
      <p:sp>
        <p:nvSpPr>
          <p:cNvPr id="13323" name="TextBox 29">
            <a:extLst>
              <a:ext uri="{FF2B5EF4-FFF2-40B4-BE49-F238E27FC236}">
                <a16:creationId xmlns:a16="http://schemas.microsoft.com/office/drawing/2014/main" id="{1B5BC4B4-8E8A-4429-BDC7-6C957E3BA4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3575" y="1935163"/>
            <a:ext cx="3635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i="1">
                <a:solidFill>
                  <a:srgbClr val="0000FF"/>
                </a:solidFill>
              </a:rPr>
              <a:t>e</a:t>
            </a:r>
            <a:r>
              <a:rPr lang="en-US" altLang="ko-KR" i="1" baseline="-25000">
                <a:solidFill>
                  <a:srgbClr val="0000FF"/>
                </a:solidFill>
              </a:rPr>
              <a:t>y</a:t>
            </a:r>
            <a:endParaRPr lang="ko-KR" altLang="en-US" i="1" baseline="-25000">
              <a:solidFill>
                <a:srgbClr val="0000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CA8D2B-CF30-40E3-A555-79DFC2ECDC66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892808" y="2231440"/>
            <a:ext cx="6149247" cy="714683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B2186A-A8AF-4743-9F63-0EAFA13E03FB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892808" y="4798840"/>
            <a:ext cx="7343357" cy="714683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BAA91E-C730-4885-8CA2-878478E12369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993392" y="3198162"/>
            <a:ext cx="3978973" cy="1348639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19" name="Oval 3">
            <a:extLst>
              <a:ext uri="{FF2B5EF4-FFF2-40B4-BE49-F238E27FC236}">
                <a16:creationId xmlns:a16="http://schemas.microsoft.com/office/drawing/2014/main" id="{EA59ADBE-0764-413F-904C-3B2B1C9CD2E4}"/>
              </a:ext>
            </a:extLst>
          </p:cNvPr>
          <p:cNvSpPr/>
          <p:nvPr/>
        </p:nvSpPr>
        <p:spPr bwMode="auto">
          <a:xfrm>
            <a:off x="9477375" y="236538"/>
            <a:ext cx="357188" cy="4349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25" name="Oval 3">
            <a:extLst>
              <a:ext uri="{FF2B5EF4-FFF2-40B4-BE49-F238E27FC236}">
                <a16:creationId xmlns:a16="http://schemas.microsoft.com/office/drawing/2014/main" id="{E245DF5A-44E7-41E5-BA2E-267AA2E21B0A}"/>
              </a:ext>
            </a:extLst>
          </p:cNvPr>
          <p:cNvSpPr/>
          <p:nvPr/>
        </p:nvSpPr>
        <p:spPr bwMode="auto">
          <a:xfrm>
            <a:off x="8416925" y="236538"/>
            <a:ext cx="357188" cy="4349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298D752C-C48B-43A8-AC5F-EDF2B552D71D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 eaLnBrk="1" fontAlgn="auto" hangingPunct="1">
              <a:spcAft>
                <a:spcPts val="0"/>
              </a:spcAft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– 3 </a:t>
            </a: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Octave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F12F774-5117-4509-B9B5-556800194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530" y="1279417"/>
            <a:ext cx="5843443" cy="33017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29">
                <a:extLst>
                  <a:ext uri="{FF2B5EF4-FFF2-40B4-BE49-F238E27FC236}">
                    <a16:creationId xmlns:a16="http://schemas.microsoft.com/office/drawing/2014/main" id="{AF60D0E3-2A12-4B5E-A61D-3F21607127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62469" y="4977535"/>
                <a:ext cx="10427567" cy="1237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2857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457200" indent="-457200">
                  <a:buFont typeface="+mj-lt"/>
                  <a:buAutoNum type="arabicPeriod"/>
                </a:pPr>
                <a:r>
                  <a:rPr lang="en-US" altLang="ko-KR" sz="2000" dirty="0"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Compare </a:t>
                </a:r>
                <a:r>
                  <a:rPr lang="en-US" altLang="ko-KR" sz="2000" dirty="0">
                    <a:highlight>
                      <a:srgbClr val="FFFF00"/>
                    </a:highlight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first order upwind </a:t>
                </a:r>
                <a:r>
                  <a:rPr lang="en-US" altLang="ko-KR" sz="2000"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and </a:t>
                </a:r>
                <a:r>
                  <a:rPr lang="en-US" altLang="ko-KR" sz="2000">
                    <a:highlight>
                      <a:srgbClr val="FFFF00"/>
                    </a:highlight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downwind</a:t>
                </a:r>
                <a:r>
                  <a:rPr lang="en-US" altLang="ko-KR" sz="2000"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2000" dirty="0"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with </a:t>
                </a:r>
                <a:r>
                  <a:rPr lang="en-US" altLang="ko-KR" sz="2000" dirty="0">
                    <a:highlight>
                      <a:srgbClr val="FFFF00"/>
                    </a:highlight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second order central difference method </a:t>
                </a:r>
                <a:r>
                  <a:rPr lang="en-US" altLang="ko-KR" sz="2000" dirty="0"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?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ko-KR" sz="2000" dirty="0"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Why second order central difference method is highly accurate ?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ko-KR" sz="2000" dirty="0"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Derive </a:t>
                </a:r>
                <a:r>
                  <a:rPr lang="en-US" altLang="ko-KR" sz="2000" dirty="0">
                    <a:highlight>
                      <a:srgbClr val="FFFF00"/>
                    </a:highlight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expression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solidFill>
                              <a:srgbClr val="0D19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ko-KR" sz="2000" i="1" smtClean="0">
                                <a:solidFill>
                                  <a:srgbClr val="0D19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sz="2000" i="1">
                                    <a:solidFill>
                                      <a:srgbClr val="0D19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ko-KR" sz="2000" i="1">
                                        <a:solidFill>
                                          <a:srgbClr val="0D19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rgbClr val="0D19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altLang="ko-KR" sz="2000" i="1">
                                        <a:solidFill>
                                          <a:srgbClr val="0D19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ko-KR" sz="2000" i="1">
                                    <a:solidFill>
                                      <a:srgbClr val="0D19FF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num>
                              <m:den>
                                <m:r>
                                  <a:rPr lang="en-US" altLang="ko-KR" sz="2000" i="1">
                                    <a:solidFill>
                                      <a:srgbClr val="0D19FF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altLang="ko-KR" sz="2000" i="1">
                                        <a:solidFill>
                                          <a:srgbClr val="0D19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rgbClr val="0D19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ko-KR" sz="2000" i="1">
                                        <a:solidFill>
                                          <a:srgbClr val="0D19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b>
                        <m:r>
                          <a:rPr lang="en-US" altLang="ko-KR" sz="2000" b="0" i="1" smtClean="0">
                            <a:solidFill>
                              <a:srgbClr val="0D19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rgbClr val="0D19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 dirty="0"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.What is the accuracy of the resultant expression?</a:t>
                </a:r>
              </a:p>
            </p:txBody>
          </p:sp>
        </mc:Choice>
        <mc:Fallback>
          <p:sp>
            <p:nvSpPr>
              <p:cNvPr id="5" name="TextBox 29">
                <a:extLst>
                  <a:ext uri="{FF2B5EF4-FFF2-40B4-BE49-F238E27FC236}">
                    <a16:creationId xmlns:a16="http://schemas.microsoft.com/office/drawing/2014/main" id="{AF60D0E3-2A12-4B5E-A61D-3F2160712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2469" y="4977535"/>
                <a:ext cx="10427567" cy="1237326"/>
              </a:xfrm>
              <a:prstGeom prst="rect">
                <a:avLst/>
              </a:prstGeom>
              <a:blipFill>
                <a:blip r:embed="rId4"/>
                <a:stretch>
                  <a:fillRect l="-468" t="-297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22">
            <a:extLst>
              <a:ext uri="{FF2B5EF4-FFF2-40B4-BE49-F238E27FC236}">
                <a16:creationId xmlns:a16="http://schemas.microsoft.com/office/drawing/2014/main" id="{36652B0A-315E-41DD-A589-B42BBAA266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512888"/>
            <a:ext cx="10810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endParaRPr lang="ko-KR" alt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11331E68-B7DA-4041-A2B9-47207EFFE016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operations</a:t>
            </a:r>
          </a:p>
        </p:txBody>
      </p:sp>
      <p:cxnSp>
        <p:nvCxnSpPr>
          <p:cNvPr id="22" name="Straight Arrow Connector 8">
            <a:extLst>
              <a:ext uri="{FF2B5EF4-FFF2-40B4-BE49-F238E27FC236}">
                <a16:creationId xmlns:a16="http://schemas.microsoft.com/office/drawing/2014/main" id="{2C830379-3168-45BB-80EF-CB31B56314C6}"/>
              </a:ext>
            </a:extLst>
          </p:cNvPr>
          <p:cNvCxnSpPr/>
          <p:nvPr/>
        </p:nvCxnSpPr>
        <p:spPr>
          <a:xfrm>
            <a:off x="4986338" y="4832350"/>
            <a:ext cx="1025525" cy="0"/>
          </a:xfrm>
          <a:prstGeom prst="straightConnector1">
            <a:avLst/>
          </a:prstGeom>
          <a:ln w="28575">
            <a:solidFill>
              <a:srgbClr val="0D1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9">
            <a:extLst>
              <a:ext uri="{FF2B5EF4-FFF2-40B4-BE49-F238E27FC236}">
                <a16:creationId xmlns:a16="http://schemas.microsoft.com/office/drawing/2014/main" id="{9C02E52A-8DC4-40E4-9C9B-975AECF2540A}"/>
              </a:ext>
            </a:extLst>
          </p:cNvPr>
          <p:cNvCxnSpPr>
            <a:cxnSpLocks/>
          </p:cNvCxnSpPr>
          <p:nvPr/>
        </p:nvCxnSpPr>
        <p:spPr>
          <a:xfrm flipV="1">
            <a:off x="4995863" y="3927475"/>
            <a:ext cx="0" cy="914400"/>
          </a:xfrm>
          <a:prstGeom prst="straightConnector1">
            <a:avLst/>
          </a:prstGeom>
          <a:ln w="28575">
            <a:solidFill>
              <a:srgbClr val="0D1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13">
            <a:extLst>
              <a:ext uri="{FF2B5EF4-FFF2-40B4-BE49-F238E27FC236}">
                <a16:creationId xmlns:a16="http://schemas.microsoft.com/office/drawing/2014/main" id="{A92914E5-0FE0-4B21-8246-2BFFA0003952}"/>
              </a:ext>
            </a:extLst>
          </p:cNvPr>
          <p:cNvCxnSpPr>
            <a:cxnSpLocks/>
          </p:cNvCxnSpPr>
          <p:nvPr/>
        </p:nvCxnSpPr>
        <p:spPr>
          <a:xfrm>
            <a:off x="4995863" y="4841875"/>
            <a:ext cx="439737" cy="593725"/>
          </a:xfrm>
          <a:prstGeom prst="straightConnector1">
            <a:avLst/>
          </a:prstGeom>
          <a:ln w="28575">
            <a:solidFill>
              <a:srgbClr val="0D1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3" name="TextBox 26">
            <a:extLst>
              <a:ext uri="{FF2B5EF4-FFF2-40B4-BE49-F238E27FC236}">
                <a16:creationId xmlns:a16="http://schemas.microsoft.com/office/drawing/2014/main" id="{858C77CE-7BF1-4A06-A35C-B5CA21FDC2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2813" y="4621213"/>
            <a:ext cx="3635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i="1">
                <a:solidFill>
                  <a:srgbClr val="0000FF"/>
                </a:solidFill>
              </a:rPr>
              <a:t>e</a:t>
            </a:r>
            <a:r>
              <a:rPr lang="en-US" altLang="ko-KR" i="1" baseline="-25000">
                <a:solidFill>
                  <a:srgbClr val="0000FF"/>
                </a:solidFill>
              </a:rPr>
              <a:t>x</a:t>
            </a:r>
            <a:endParaRPr lang="ko-KR" altLang="en-US" i="1" baseline="-25000">
              <a:solidFill>
                <a:srgbClr val="0000FF"/>
              </a:solidFill>
            </a:endParaRPr>
          </a:p>
        </p:txBody>
      </p:sp>
      <p:sp>
        <p:nvSpPr>
          <p:cNvPr id="14344" name="TextBox 27">
            <a:extLst>
              <a:ext uri="{FF2B5EF4-FFF2-40B4-BE49-F238E27FC236}">
                <a16:creationId xmlns:a16="http://schemas.microsoft.com/office/drawing/2014/main" id="{2F266BCD-9B64-4745-93B9-7F199357EB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7975" y="5314950"/>
            <a:ext cx="352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i="1">
                <a:solidFill>
                  <a:srgbClr val="0000FF"/>
                </a:solidFill>
              </a:rPr>
              <a:t>e</a:t>
            </a:r>
            <a:r>
              <a:rPr lang="en-US" altLang="ko-KR" i="1" baseline="-25000">
                <a:solidFill>
                  <a:srgbClr val="0000FF"/>
                </a:solidFill>
              </a:rPr>
              <a:t>z</a:t>
            </a:r>
            <a:endParaRPr lang="ko-KR" altLang="en-US" i="1" baseline="-25000">
              <a:solidFill>
                <a:srgbClr val="0000FF"/>
              </a:solidFill>
            </a:endParaRPr>
          </a:p>
        </p:txBody>
      </p:sp>
      <p:sp>
        <p:nvSpPr>
          <p:cNvPr id="14345" name="TextBox 29">
            <a:extLst>
              <a:ext uri="{FF2B5EF4-FFF2-40B4-BE49-F238E27FC236}">
                <a16:creationId xmlns:a16="http://schemas.microsoft.com/office/drawing/2014/main" id="{B559CE6B-C754-4546-A1CF-9A2BCB737A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6125" y="3959225"/>
            <a:ext cx="3635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i="1">
                <a:solidFill>
                  <a:srgbClr val="0000FF"/>
                </a:solidFill>
              </a:rPr>
              <a:t>e</a:t>
            </a:r>
            <a:r>
              <a:rPr lang="en-US" altLang="ko-KR" i="1" baseline="-25000">
                <a:solidFill>
                  <a:srgbClr val="0000FF"/>
                </a:solidFill>
              </a:rPr>
              <a:t>y</a:t>
            </a:r>
            <a:endParaRPr lang="ko-KR" altLang="en-US" i="1" baseline="-25000">
              <a:solidFill>
                <a:srgbClr val="0000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1685E4-C9EC-4AC2-85FC-3588130D373D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05069" y="2376639"/>
            <a:ext cx="6149247" cy="71468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882C0A-B6A5-497D-8355-EDA5FF38D7AD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69061" y="3521874"/>
            <a:ext cx="1853713" cy="619016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pic>
        <p:nvPicPr>
          <p:cNvPr id="14348" name="Picture 21">
            <a:extLst>
              <a:ext uri="{FF2B5EF4-FFF2-40B4-BE49-F238E27FC236}">
                <a16:creationId xmlns:a16="http://schemas.microsoft.com/office/drawing/2014/main" id="{D832A049-5B4A-4E07-9246-1B20E64FE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818" y="1781175"/>
            <a:ext cx="41878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A2AFF026-5322-44BA-8B00-B9F70F1A7CCF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Finite Difference Method (FDM)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9FED4D-AF25-41E0-A265-00DF93D89597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110488" y="2226637"/>
            <a:ext cx="6149247" cy="71468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grpSp>
        <p:nvGrpSpPr>
          <p:cNvPr id="15" name="Group 31">
            <a:extLst>
              <a:ext uri="{FF2B5EF4-FFF2-40B4-BE49-F238E27FC236}">
                <a16:creationId xmlns:a16="http://schemas.microsoft.com/office/drawing/2014/main" id="{3C2C3FFA-1D1A-48CA-AB3F-1DA2D1AB5A4D}"/>
              </a:ext>
            </a:extLst>
          </p:cNvPr>
          <p:cNvGrpSpPr>
            <a:grpSpLocks/>
          </p:cNvGrpSpPr>
          <p:nvPr/>
        </p:nvGrpSpPr>
        <p:grpSpPr bwMode="auto">
          <a:xfrm>
            <a:off x="3049588" y="2209800"/>
            <a:ext cx="2105025" cy="1512888"/>
            <a:chOff x="3831890" y="2213908"/>
            <a:chExt cx="2105614" cy="1513003"/>
          </a:xfrm>
        </p:grpSpPr>
        <p:sp>
          <p:nvSpPr>
            <p:cNvPr id="16" name="Oval 3">
              <a:extLst>
                <a:ext uri="{FF2B5EF4-FFF2-40B4-BE49-F238E27FC236}">
                  <a16:creationId xmlns:a16="http://schemas.microsoft.com/office/drawing/2014/main" id="{965B4584-3F3B-4586-93F3-23707E57CA3D}"/>
                </a:ext>
              </a:extLst>
            </p:cNvPr>
            <p:cNvSpPr/>
            <p:nvPr/>
          </p:nvSpPr>
          <p:spPr>
            <a:xfrm>
              <a:off x="5470648" y="2213908"/>
              <a:ext cx="466856" cy="78428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cxnSp>
          <p:nvCxnSpPr>
            <p:cNvPr id="17" name="Straight Arrow Connector 8">
              <a:extLst>
                <a:ext uri="{FF2B5EF4-FFF2-40B4-BE49-F238E27FC236}">
                  <a16:creationId xmlns:a16="http://schemas.microsoft.com/office/drawing/2014/main" id="{7FA918B2-8998-4EDA-8AC3-2A638682F9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1890" y="2923575"/>
              <a:ext cx="1562537" cy="80333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13">
            <a:extLst>
              <a:ext uri="{FF2B5EF4-FFF2-40B4-BE49-F238E27FC236}">
                <a16:creationId xmlns:a16="http://schemas.microsoft.com/office/drawing/2014/main" id="{7A4FEBC9-993B-40B1-B26A-ED09A5A3953D}"/>
              </a:ext>
            </a:extLst>
          </p:cNvPr>
          <p:cNvSpPr/>
          <p:nvPr/>
        </p:nvSpPr>
        <p:spPr>
          <a:xfrm>
            <a:off x="7691438" y="2024063"/>
            <a:ext cx="1106487" cy="969962"/>
          </a:xfrm>
          <a:prstGeom prst="rect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39" name="Rectangle 14">
            <a:extLst>
              <a:ext uri="{FF2B5EF4-FFF2-40B4-BE49-F238E27FC236}">
                <a16:creationId xmlns:a16="http://schemas.microsoft.com/office/drawing/2014/main" id="{EE15E8AA-805D-4222-9946-A37266F3FAB0}"/>
              </a:ext>
            </a:extLst>
          </p:cNvPr>
          <p:cNvSpPr/>
          <p:nvPr/>
        </p:nvSpPr>
        <p:spPr>
          <a:xfrm>
            <a:off x="8797925" y="2024063"/>
            <a:ext cx="1106488" cy="969962"/>
          </a:xfrm>
          <a:prstGeom prst="rect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40" name="Rectangle 15">
            <a:extLst>
              <a:ext uri="{FF2B5EF4-FFF2-40B4-BE49-F238E27FC236}">
                <a16:creationId xmlns:a16="http://schemas.microsoft.com/office/drawing/2014/main" id="{680351E0-49A9-4214-A6AC-76B13191B9A7}"/>
              </a:ext>
            </a:extLst>
          </p:cNvPr>
          <p:cNvSpPr/>
          <p:nvPr/>
        </p:nvSpPr>
        <p:spPr>
          <a:xfrm>
            <a:off x="9901238" y="2020888"/>
            <a:ext cx="1106487" cy="969962"/>
          </a:xfrm>
          <a:prstGeom prst="rect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41" name="Rectangle 16">
            <a:extLst>
              <a:ext uri="{FF2B5EF4-FFF2-40B4-BE49-F238E27FC236}">
                <a16:creationId xmlns:a16="http://schemas.microsoft.com/office/drawing/2014/main" id="{D61C6707-67AC-40DC-BEB7-368EAA4FA2FA}"/>
              </a:ext>
            </a:extLst>
          </p:cNvPr>
          <p:cNvSpPr/>
          <p:nvPr/>
        </p:nvSpPr>
        <p:spPr>
          <a:xfrm>
            <a:off x="7691438" y="2997200"/>
            <a:ext cx="1106487" cy="969963"/>
          </a:xfrm>
          <a:prstGeom prst="rect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49" name="Rectangle 17">
            <a:extLst>
              <a:ext uri="{FF2B5EF4-FFF2-40B4-BE49-F238E27FC236}">
                <a16:creationId xmlns:a16="http://schemas.microsoft.com/office/drawing/2014/main" id="{C2CA62EA-42AF-487B-893C-D0CE779DB683}"/>
              </a:ext>
            </a:extLst>
          </p:cNvPr>
          <p:cNvSpPr/>
          <p:nvPr/>
        </p:nvSpPr>
        <p:spPr>
          <a:xfrm>
            <a:off x="8797925" y="2997200"/>
            <a:ext cx="1106488" cy="969963"/>
          </a:xfrm>
          <a:prstGeom prst="rect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0" name="Rectangle 18">
            <a:extLst>
              <a:ext uri="{FF2B5EF4-FFF2-40B4-BE49-F238E27FC236}">
                <a16:creationId xmlns:a16="http://schemas.microsoft.com/office/drawing/2014/main" id="{98271A87-A068-4417-BB26-B3F7C638F904}"/>
              </a:ext>
            </a:extLst>
          </p:cNvPr>
          <p:cNvSpPr/>
          <p:nvPr/>
        </p:nvSpPr>
        <p:spPr>
          <a:xfrm>
            <a:off x="9901238" y="2995613"/>
            <a:ext cx="1106487" cy="968375"/>
          </a:xfrm>
          <a:prstGeom prst="rect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1" name="Rectangle 19">
            <a:extLst>
              <a:ext uri="{FF2B5EF4-FFF2-40B4-BE49-F238E27FC236}">
                <a16:creationId xmlns:a16="http://schemas.microsoft.com/office/drawing/2014/main" id="{01448219-D94C-4287-9FB5-168642272C8E}"/>
              </a:ext>
            </a:extLst>
          </p:cNvPr>
          <p:cNvSpPr/>
          <p:nvPr/>
        </p:nvSpPr>
        <p:spPr>
          <a:xfrm>
            <a:off x="7691438" y="3967163"/>
            <a:ext cx="1106487" cy="969962"/>
          </a:xfrm>
          <a:prstGeom prst="rect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2" name="Rectangle 20">
            <a:extLst>
              <a:ext uri="{FF2B5EF4-FFF2-40B4-BE49-F238E27FC236}">
                <a16:creationId xmlns:a16="http://schemas.microsoft.com/office/drawing/2014/main" id="{0AC145F8-149F-4760-8CAB-97B84CF25438}"/>
              </a:ext>
            </a:extLst>
          </p:cNvPr>
          <p:cNvSpPr/>
          <p:nvPr/>
        </p:nvSpPr>
        <p:spPr>
          <a:xfrm>
            <a:off x="8797925" y="3967163"/>
            <a:ext cx="1106488" cy="969962"/>
          </a:xfrm>
          <a:prstGeom prst="rect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3" name="Rectangle 21">
            <a:extLst>
              <a:ext uri="{FF2B5EF4-FFF2-40B4-BE49-F238E27FC236}">
                <a16:creationId xmlns:a16="http://schemas.microsoft.com/office/drawing/2014/main" id="{AFC6D2F0-DDC8-4BBB-A896-D4E5C74F9D0D}"/>
              </a:ext>
            </a:extLst>
          </p:cNvPr>
          <p:cNvSpPr/>
          <p:nvPr/>
        </p:nvSpPr>
        <p:spPr>
          <a:xfrm>
            <a:off x="9901238" y="3963988"/>
            <a:ext cx="1106487" cy="969962"/>
          </a:xfrm>
          <a:prstGeom prst="rect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D9565D7-1597-49E0-9191-DBE45CBCFC7E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044441" y="3970228"/>
            <a:ext cx="1088055" cy="369332"/>
          </a:xfrm>
          <a:prstGeom prst="rect">
            <a:avLst/>
          </a:prstGeom>
          <a:blipFill>
            <a:blip r:embed="rId3"/>
            <a:stretch>
              <a:fillRect b="-13115"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95DE25-EA43-48BB-98D5-0930F9D0CB33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333664" y="3940030"/>
            <a:ext cx="684098" cy="369332"/>
          </a:xfrm>
          <a:prstGeom prst="rect">
            <a:avLst/>
          </a:prstGeom>
          <a:blipFill>
            <a:blip r:embed="rId4"/>
            <a:stretch>
              <a:fillRect b="-13115"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AED1C5E-C578-4AC2-A5DF-42581BC73A91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0913023" y="3952081"/>
            <a:ext cx="1088055" cy="369332"/>
          </a:xfrm>
          <a:prstGeom prst="rect">
            <a:avLst/>
          </a:prstGeom>
          <a:blipFill>
            <a:blip r:embed="rId5"/>
            <a:stretch>
              <a:fillRect b="-13115"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2C6FDA6-C2D0-41AA-89EE-1455866AD357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430527" y="4933396"/>
            <a:ext cx="1088055" cy="369332"/>
          </a:xfrm>
          <a:prstGeom prst="rect">
            <a:avLst/>
          </a:prstGeom>
          <a:blipFill>
            <a:blip r:embed="rId6"/>
            <a:stretch>
              <a:fillRect b="-13115"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9FA48D5-C19B-417F-9A2A-1B1E60C255B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366836" y="3003587"/>
            <a:ext cx="1088055" cy="369332"/>
          </a:xfrm>
          <a:prstGeom prst="rect">
            <a:avLst/>
          </a:prstGeom>
          <a:blipFill>
            <a:blip r:embed="rId7"/>
            <a:stretch>
              <a:fillRect b="-13333"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A7FA5B-3860-412A-AF8B-88B72513B8B7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281380" y="3952081"/>
            <a:ext cx="4017125" cy="825611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A2AFF026-5322-44BA-8B00-B9F70F1A7CCF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Taylor series expansion</a:t>
            </a:r>
          </a:p>
        </p:txBody>
      </p: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CBBBDB0E-F161-44CC-A821-020718AA3FEB}"/>
              </a:ext>
            </a:extLst>
          </p:cNvPr>
          <p:cNvCxnSpPr/>
          <p:nvPr/>
        </p:nvCxnSpPr>
        <p:spPr>
          <a:xfrm>
            <a:off x="7621588" y="2814638"/>
            <a:ext cx="3657600" cy="0"/>
          </a:xfrm>
          <a:prstGeom prst="line">
            <a:avLst/>
          </a:prstGeom>
          <a:ln w="28575">
            <a:solidFill>
              <a:srgbClr val="0D1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9">
            <a:extLst>
              <a:ext uri="{FF2B5EF4-FFF2-40B4-BE49-F238E27FC236}">
                <a16:creationId xmlns:a16="http://schemas.microsoft.com/office/drawing/2014/main" id="{CE7876AA-0CC2-4487-A78E-3B85F6A37313}"/>
              </a:ext>
            </a:extLst>
          </p:cNvPr>
          <p:cNvSpPr/>
          <p:nvPr/>
        </p:nvSpPr>
        <p:spPr>
          <a:xfrm>
            <a:off x="8770938" y="2746375"/>
            <a:ext cx="136525" cy="136525"/>
          </a:xfrm>
          <a:prstGeom prst="ellipse">
            <a:avLst/>
          </a:prstGeom>
          <a:solidFill>
            <a:srgbClr val="0D19FF"/>
          </a:solidFill>
          <a:ln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13" name="Oval 10">
            <a:extLst>
              <a:ext uri="{FF2B5EF4-FFF2-40B4-BE49-F238E27FC236}">
                <a16:creationId xmlns:a16="http://schemas.microsoft.com/office/drawing/2014/main" id="{5AB9DF4F-CB24-4152-A0A6-08FF617B3B6A}"/>
              </a:ext>
            </a:extLst>
          </p:cNvPr>
          <p:cNvSpPr/>
          <p:nvPr/>
        </p:nvSpPr>
        <p:spPr>
          <a:xfrm>
            <a:off x="9485313" y="2746375"/>
            <a:ext cx="136525" cy="136525"/>
          </a:xfrm>
          <a:prstGeom prst="ellipse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2EBA2-A959-426E-8681-B3AAAE2AF57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536173" y="2814621"/>
            <a:ext cx="568810" cy="52322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869570-53F6-4F23-ABF7-413AB3974BC0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485376" y="2793845"/>
            <a:ext cx="618374" cy="52322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E39E90-7568-4FD5-BDC4-52C7E333A058}"/>
                  </a:ext>
                </a:extLst>
              </p:cNvPr>
              <p:cNvSpPr txBox="1"/>
              <p:nvPr/>
            </p:nvSpPr>
            <p:spPr>
              <a:xfrm>
                <a:off x="843550" y="5185148"/>
                <a:ext cx="10510250" cy="979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E39E90-7568-4FD5-BDC4-52C7E333A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550" y="5185148"/>
                <a:ext cx="10510250" cy="9797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Visualization of Taylor_Maclaurin series approximation">
            <a:hlinkClick r:id="" action="ppaction://media"/>
            <a:extLst>
              <a:ext uri="{FF2B5EF4-FFF2-40B4-BE49-F238E27FC236}">
                <a16:creationId xmlns:a16="http://schemas.microsoft.com/office/drawing/2014/main" id="{C112C84D-5FBB-4C0A-853F-AABF60B21E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73102" y="1533694"/>
            <a:ext cx="5757396" cy="32385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1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A2AFF026-5322-44BA-8B00-B9F70F1A7CCF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Taylor series expansion</a:t>
            </a:r>
          </a:p>
        </p:txBody>
      </p:sp>
      <p:grpSp>
        <p:nvGrpSpPr>
          <p:cNvPr id="18435" name="Group 16">
            <a:extLst>
              <a:ext uri="{FF2B5EF4-FFF2-40B4-BE49-F238E27FC236}">
                <a16:creationId xmlns:a16="http://schemas.microsoft.com/office/drawing/2014/main" id="{6A5B806E-FC65-4DE7-A6E7-AB5FDDC8207A}"/>
              </a:ext>
            </a:extLst>
          </p:cNvPr>
          <p:cNvGrpSpPr>
            <a:grpSpLocks/>
          </p:cNvGrpSpPr>
          <p:nvPr/>
        </p:nvGrpSpPr>
        <p:grpSpPr bwMode="auto">
          <a:xfrm>
            <a:off x="3659188" y="1997075"/>
            <a:ext cx="4521200" cy="592138"/>
            <a:chOff x="3021162" y="2446020"/>
            <a:chExt cx="4521364" cy="591800"/>
          </a:xfrm>
        </p:grpSpPr>
        <p:cxnSp>
          <p:nvCxnSpPr>
            <p:cNvPr id="24" name="Straight Connector 7">
              <a:extLst>
                <a:ext uri="{FF2B5EF4-FFF2-40B4-BE49-F238E27FC236}">
                  <a16:creationId xmlns:a16="http://schemas.microsoft.com/office/drawing/2014/main" id="{AC1AE72D-1A86-4F84-9EBF-5ACB72F9B00B}"/>
                </a:ext>
              </a:extLst>
            </p:cNvPr>
            <p:cNvCxnSpPr/>
            <p:nvPr/>
          </p:nvCxnSpPr>
          <p:spPr>
            <a:xfrm>
              <a:off x="3392650" y="2514244"/>
              <a:ext cx="3657733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8">
              <a:extLst>
                <a:ext uri="{FF2B5EF4-FFF2-40B4-BE49-F238E27FC236}">
                  <a16:creationId xmlns:a16="http://schemas.microsoft.com/office/drawing/2014/main" id="{8B0761B6-1184-4AF4-9C5C-3969547A51B4}"/>
                </a:ext>
              </a:extLst>
            </p:cNvPr>
            <p:cNvSpPr/>
            <p:nvPr/>
          </p:nvSpPr>
          <p:spPr>
            <a:xfrm>
              <a:off x="3356136" y="2450780"/>
              <a:ext cx="136530" cy="136447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26" name="Oval 9">
              <a:extLst>
                <a:ext uri="{FF2B5EF4-FFF2-40B4-BE49-F238E27FC236}">
                  <a16:creationId xmlns:a16="http://schemas.microsoft.com/office/drawing/2014/main" id="{D7711EAF-1B7E-44D1-9505-C91E4858F87C}"/>
                </a:ext>
              </a:extLst>
            </p:cNvPr>
            <p:cNvSpPr/>
            <p:nvPr/>
          </p:nvSpPr>
          <p:spPr>
            <a:xfrm>
              <a:off x="4542042" y="2446020"/>
              <a:ext cx="136530" cy="136447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27" name="Oval 10">
              <a:extLst>
                <a:ext uri="{FF2B5EF4-FFF2-40B4-BE49-F238E27FC236}">
                  <a16:creationId xmlns:a16="http://schemas.microsoft.com/office/drawing/2014/main" id="{B2D98EB1-836A-4C01-9FEF-CDE36755E2F9}"/>
                </a:ext>
              </a:extLst>
            </p:cNvPr>
            <p:cNvSpPr/>
            <p:nvPr/>
          </p:nvSpPr>
          <p:spPr>
            <a:xfrm>
              <a:off x="5731122" y="2446020"/>
              <a:ext cx="138118" cy="136447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28" name="Oval 11">
              <a:extLst>
                <a:ext uri="{FF2B5EF4-FFF2-40B4-BE49-F238E27FC236}">
                  <a16:creationId xmlns:a16="http://schemas.microsoft.com/office/drawing/2014/main" id="{1F845DE9-3210-4362-A7B6-C62571DA76BC}"/>
                </a:ext>
              </a:extLst>
            </p:cNvPr>
            <p:cNvSpPr/>
            <p:nvPr/>
          </p:nvSpPr>
          <p:spPr>
            <a:xfrm>
              <a:off x="6912265" y="2446020"/>
              <a:ext cx="138118" cy="136447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2BEAF7-4A91-4C87-A6EE-E8EC731D0A23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4307073" y="2514600"/>
              <a:ext cx="568810" cy="52322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434B5B7-073C-4174-9D76-347B8F73386A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438215" y="2446020"/>
              <a:ext cx="911853" cy="52322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06EFAC2-757B-46EE-B194-3F3E178417A8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630673" y="2480311"/>
              <a:ext cx="911853" cy="52322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9C4BB6B-5E1C-4A4B-B5E4-524E05F5BEAB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3021162" y="2514600"/>
              <a:ext cx="911853" cy="52322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EA0A0D7-6DF3-4E23-845E-EB664DC3D2D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777184" y="3212177"/>
            <a:ext cx="8700908" cy="757964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B980CB-0D84-4B64-950E-5C25B2DB4C0B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745545" y="4144048"/>
            <a:ext cx="7091941" cy="752322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83B5646-2DDC-4AF6-92DB-B7BB5D823A09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738167" y="5070277"/>
            <a:ext cx="4072397" cy="75232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Box 22">
            <a:extLst>
              <a:ext uri="{FF2B5EF4-FFF2-40B4-BE49-F238E27FC236}">
                <a16:creationId xmlns:a16="http://schemas.microsoft.com/office/drawing/2014/main" id="{A002F073-8C39-4E95-898B-2D99AB0713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389063"/>
            <a:ext cx="16303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Taylor series: 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A2AFF026-5322-44BA-8B00-B9F70F1A7CCF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Taylor series and FDM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6F0871-EEDB-4791-BFCD-D824648570DB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38200" y="2176276"/>
            <a:ext cx="4072397" cy="75232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4C0D34-FD49-4C58-A87A-C8BFE2E87057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00474" y="3171965"/>
            <a:ext cx="4072397" cy="752322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 dirty="0">
                <a:noFill/>
              </a:rPr>
              <a:t>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475085-E9FB-48D6-8C07-F98F99B9369B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05263" y="4211355"/>
            <a:ext cx="3636893" cy="75232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AD177C-7CFF-42E9-A5DC-75220ADB9CD5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00474" y="5172227"/>
            <a:ext cx="2671565" cy="752322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26633" name="TextBox 22">
            <a:extLst>
              <a:ext uri="{FF2B5EF4-FFF2-40B4-BE49-F238E27FC236}">
                <a16:creationId xmlns:a16="http://schemas.microsoft.com/office/drawing/2014/main" id="{33D965B1-BDD6-426B-A9D6-5867B93702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7100" y="3429000"/>
            <a:ext cx="18764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Finite difference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72C3A4-97EF-4D73-9D0B-9FC3B22095F5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936202" y="4987781"/>
            <a:ext cx="4017125" cy="825611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D52325-AD40-4ED3-8168-F0E375D130BE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936202" y="4049222"/>
            <a:ext cx="6149247" cy="714683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3" grpId="0"/>
    </p:bldLst>
  </p:timing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Y2_Computational Thermal Engineering" id="{8BE3312C-19EA-41D3-93B4-9F0EF7B35489}" vid="{92D143B7-1D03-44DE-8AD9-64845107FB8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DAY2_Computational Thermal Engineering</Template>
  <TotalTime>39</TotalTime>
  <Words>1219</Words>
  <Application>Microsoft Office PowerPoint</Application>
  <PresentationFormat>와이드스크린</PresentationFormat>
  <Paragraphs>326</Paragraphs>
  <Slides>40</Slides>
  <Notes>26</Notes>
  <HiddenSlides>0</HiddenSlides>
  <MMClips>1</MMClips>
  <ScaleCrop>false</ScaleCrop>
  <HeadingPairs>
    <vt:vector size="8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2" baseType="lpstr">
      <vt:lpstr>Coronet</vt:lpstr>
      <vt:lpstr>HY그래픽B</vt:lpstr>
      <vt:lpstr>굴림</vt:lpstr>
      <vt:lpstr>맑은 고딕</vt:lpstr>
      <vt:lpstr>Arial</vt:lpstr>
      <vt:lpstr>Calibri</vt:lpstr>
      <vt:lpstr>Calibri Light</vt:lpstr>
      <vt:lpstr>Cambria Math</vt:lpstr>
      <vt:lpstr>Times New Roman</vt:lpstr>
      <vt:lpstr>Wingdings</vt:lpstr>
      <vt:lpstr>추억</vt:lpstr>
      <vt:lpstr>Equation</vt:lpstr>
      <vt:lpstr>Computational Thermal Engineering</vt:lpstr>
      <vt:lpstr>Quick Recap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Thermal Engineering</dc:title>
  <dc:creator>default</dc:creator>
  <cp:lastModifiedBy>default</cp:lastModifiedBy>
  <cp:revision>5</cp:revision>
  <dcterms:created xsi:type="dcterms:W3CDTF">2023-09-15T11:28:08Z</dcterms:created>
  <dcterms:modified xsi:type="dcterms:W3CDTF">2023-09-20T02:19:22Z</dcterms:modified>
</cp:coreProperties>
</file>